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696" r:id="rId6"/>
    <p:sldMasterId id="2147483708" r:id="rId7"/>
  </p:sldMasterIdLst>
  <p:notesMasterIdLst>
    <p:notesMasterId r:id="rId37"/>
  </p:notesMasterIdLst>
  <p:sldIdLst>
    <p:sldId id="447" r:id="rId8"/>
    <p:sldId id="448" r:id="rId9"/>
    <p:sldId id="456" r:id="rId10"/>
    <p:sldId id="452" r:id="rId11"/>
    <p:sldId id="453" r:id="rId12"/>
    <p:sldId id="459" r:id="rId13"/>
    <p:sldId id="460" r:id="rId14"/>
    <p:sldId id="454" r:id="rId15"/>
    <p:sldId id="455" r:id="rId16"/>
    <p:sldId id="461" r:id="rId17"/>
    <p:sldId id="462" r:id="rId18"/>
    <p:sldId id="463" r:id="rId19"/>
    <p:sldId id="464" r:id="rId20"/>
    <p:sldId id="465" r:id="rId21"/>
    <p:sldId id="466" r:id="rId22"/>
    <p:sldId id="467" r:id="rId23"/>
    <p:sldId id="457" r:id="rId24"/>
    <p:sldId id="458" r:id="rId25"/>
    <p:sldId id="468" r:id="rId26"/>
    <p:sldId id="469" r:id="rId27"/>
    <p:sldId id="470" r:id="rId28"/>
    <p:sldId id="471" r:id="rId29"/>
    <p:sldId id="472" r:id="rId30"/>
    <p:sldId id="473" r:id="rId31"/>
    <p:sldId id="474" r:id="rId32"/>
    <p:sldId id="475" r:id="rId33"/>
    <p:sldId id="476" r:id="rId34"/>
    <p:sldId id="451" r:id="rId35"/>
    <p:sldId id="450" r:id="rId3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70AD4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6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2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E7C0BD-1E41-4E4E-9B22-DF12C62E214C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C4092BB-0942-421C-84F8-452CF574097E}">
      <dgm:prSet phldrT="[Text]"/>
      <dgm:spPr/>
      <dgm:t>
        <a:bodyPr/>
        <a:lstStyle/>
        <a:p>
          <a:r>
            <a:rPr lang="en-US" dirty="0"/>
            <a:t>Mass Market</a:t>
          </a:r>
        </a:p>
      </dgm:t>
    </dgm:pt>
    <dgm:pt modelId="{3FFA8806-D1CE-4299-A0A4-8777FB8F8121}" type="parTrans" cxnId="{D5C703F0-20A5-4793-B469-69D8B14D2C00}">
      <dgm:prSet/>
      <dgm:spPr/>
      <dgm:t>
        <a:bodyPr/>
        <a:lstStyle/>
        <a:p>
          <a:endParaRPr lang="en-US"/>
        </a:p>
      </dgm:t>
    </dgm:pt>
    <dgm:pt modelId="{B6C5EC73-6176-49F2-869D-FA55735D9A55}" type="sibTrans" cxnId="{D5C703F0-20A5-4793-B469-69D8B14D2C00}">
      <dgm:prSet/>
      <dgm:spPr/>
      <dgm:t>
        <a:bodyPr/>
        <a:lstStyle/>
        <a:p>
          <a:endParaRPr lang="en-US"/>
        </a:p>
      </dgm:t>
    </dgm:pt>
    <dgm:pt modelId="{6794103D-E4B8-421D-9EF2-25D4D485F639}">
      <dgm:prSet phldrT="[Text]"/>
      <dgm:spPr/>
      <dgm:t>
        <a:bodyPr/>
        <a:lstStyle/>
        <a:p>
          <a:r>
            <a:rPr lang="en-US" dirty="0"/>
            <a:t>Niche Market</a:t>
          </a:r>
        </a:p>
      </dgm:t>
    </dgm:pt>
    <dgm:pt modelId="{49342A9F-EFFC-43F2-B41D-2EA337C364BC}" type="parTrans" cxnId="{E3C545F4-7053-40B9-878B-7EC273DDBDD7}">
      <dgm:prSet/>
      <dgm:spPr/>
      <dgm:t>
        <a:bodyPr/>
        <a:lstStyle/>
        <a:p>
          <a:endParaRPr lang="en-US"/>
        </a:p>
      </dgm:t>
    </dgm:pt>
    <dgm:pt modelId="{AC6BBA04-3248-454E-802E-B797F16A5100}" type="sibTrans" cxnId="{E3C545F4-7053-40B9-878B-7EC273DDBDD7}">
      <dgm:prSet/>
      <dgm:spPr/>
      <dgm:t>
        <a:bodyPr/>
        <a:lstStyle/>
        <a:p>
          <a:endParaRPr lang="en-US"/>
        </a:p>
      </dgm:t>
    </dgm:pt>
    <dgm:pt modelId="{4007D76F-EE46-4B54-B35C-327D077AFE25}">
      <dgm:prSet phldrT="[Text]"/>
      <dgm:spPr/>
      <dgm:t>
        <a:bodyPr/>
        <a:lstStyle/>
        <a:p>
          <a:r>
            <a:rPr lang="en-US" dirty="0"/>
            <a:t>Segmented</a:t>
          </a:r>
        </a:p>
      </dgm:t>
    </dgm:pt>
    <dgm:pt modelId="{BF0B9D12-2E38-43FF-A811-290BB7AC0D81}" type="parTrans" cxnId="{EA01A707-A7A1-46D4-A79C-9645F87E2B0D}">
      <dgm:prSet/>
      <dgm:spPr/>
      <dgm:t>
        <a:bodyPr/>
        <a:lstStyle/>
        <a:p>
          <a:endParaRPr lang="en-US"/>
        </a:p>
      </dgm:t>
    </dgm:pt>
    <dgm:pt modelId="{91CB8554-F0EB-45EF-B1DE-285E4B510951}" type="sibTrans" cxnId="{EA01A707-A7A1-46D4-A79C-9645F87E2B0D}">
      <dgm:prSet/>
      <dgm:spPr/>
      <dgm:t>
        <a:bodyPr/>
        <a:lstStyle/>
        <a:p>
          <a:endParaRPr lang="en-US"/>
        </a:p>
      </dgm:t>
    </dgm:pt>
    <dgm:pt modelId="{8E19A8C2-F212-43CA-A1A4-E9CA57E167AD}">
      <dgm:prSet phldrT="[Text]"/>
      <dgm:spPr/>
      <dgm:t>
        <a:bodyPr/>
        <a:lstStyle/>
        <a:p>
          <a:r>
            <a:rPr lang="en-US" dirty="0"/>
            <a:t>Diversified</a:t>
          </a:r>
        </a:p>
      </dgm:t>
    </dgm:pt>
    <dgm:pt modelId="{3B282CBB-9128-405F-9384-FC1E6E946BA8}" type="parTrans" cxnId="{DF664E62-C55D-4F70-AAB5-0657EBF26899}">
      <dgm:prSet/>
      <dgm:spPr/>
      <dgm:t>
        <a:bodyPr/>
        <a:lstStyle/>
        <a:p>
          <a:endParaRPr lang="en-US"/>
        </a:p>
      </dgm:t>
    </dgm:pt>
    <dgm:pt modelId="{B6CA6969-ABC9-4C24-B025-92B789F2AA66}" type="sibTrans" cxnId="{DF664E62-C55D-4F70-AAB5-0657EBF26899}">
      <dgm:prSet/>
      <dgm:spPr/>
      <dgm:t>
        <a:bodyPr/>
        <a:lstStyle/>
        <a:p>
          <a:endParaRPr lang="en-US"/>
        </a:p>
      </dgm:t>
    </dgm:pt>
    <dgm:pt modelId="{6FE573FB-C859-48B1-92DC-C174F61861EF}">
      <dgm:prSet phldrT="[Text]"/>
      <dgm:spPr/>
      <dgm:t>
        <a:bodyPr/>
        <a:lstStyle/>
        <a:p>
          <a:r>
            <a:rPr lang="en-US" dirty="0"/>
            <a:t>Multi-sided Platforms</a:t>
          </a:r>
        </a:p>
      </dgm:t>
    </dgm:pt>
    <dgm:pt modelId="{34ED8FD1-5CCC-4830-844A-15EE2CA852E3}" type="parTrans" cxnId="{60C6EED5-72DA-4723-87AB-DC703E152259}">
      <dgm:prSet/>
      <dgm:spPr/>
      <dgm:t>
        <a:bodyPr/>
        <a:lstStyle/>
        <a:p>
          <a:endParaRPr lang="en-US"/>
        </a:p>
      </dgm:t>
    </dgm:pt>
    <dgm:pt modelId="{1A56C25F-80D8-4816-9343-26F46FA50CB1}" type="sibTrans" cxnId="{60C6EED5-72DA-4723-87AB-DC703E152259}">
      <dgm:prSet/>
      <dgm:spPr/>
      <dgm:t>
        <a:bodyPr/>
        <a:lstStyle/>
        <a:p>
          <a:endParaRPr lang="en-US"/>
        </a:p>
      </dgm:t>
    </dgm:pt>
    <dgm:pt modelId="{D10F8944-349D-43E3-AEBE-76791C4AE9CE}" type="pres">
      <dgm:prSet presAssocID="{04E7C0BD-1E41-4E4E-9B22-DF12C62E214C}" presName="diagram" presStyleCnt="0">
        <dgm:presLayoutVars>
          <dgm:dir/>
          <dgm:resizeHandles val="exact"/>
        </dgm:presLayoutVars>
      </dgm:prSet>
      <dgm:spPr/>
    </dgm:pt>
    <dgm:pt modelId="{9154D11E-2D9D-4708-8D04-46985343093F}" type="pres">
      <dgm:prSet presAssocID="{1C4092BB-0942-421C-84F8-452CF574097E}" presName="node" presStyleLbl="node1" presStyleIdx="0" presStyleCnt="5">
        <dgm:presLayoutVars>
          <dgm:bulletEnabled val="1"/>
        </dgm:presLayoutVars>
      </dgm:prSet>
      <dgm:spPr/>
    </dgm:pt>
    <dgm:pt modelId="{188AA30D-3255-497A-B52B-E413D7961B28}" type="pres">
      <dgm:prSet presAssocID="{B6C5EC73-6176-49F2-869D-FA55735D9A55}" presName="sibTrans" presStyleCnt="0"/>
      <dgm:spPr/>
    </dgm:pt>
    <dgm:pt modelId="{F68B87FA-452D-4BC6-ACA5-AC56A484F083}" type="pres">
      <dgm:prSet presAssocID="{6794103D-E4B8-421D-9EF2-25D4D485F639}" presName="node" presStyleLbl="node1" presStyleIdx="1" presStyleCnt="5">
        <dgm:presLayoutVars>
          <dgm:bulletEnabled val="1"/>
        </dgm:presLayoutVars>
      </dgm:prSet>
      <dgm:spPr/>
    </dgm:pt>
    <dgm:pt modelId="{2600814C-3262-460C-B0B4-B4018CAF5D4A}" type="pres">
      <dgm:prSet presAssocID="{AC6BBA04-3248-454E-802E-B797F16A5100}" presName="sibTrans" presStyleCnt="0"/>
      <dgm:spPr/>
    </dgm:pt>
    <dgm:pt modelId="{8688F47E-30B2-463D-8BC9-22CA5B6BEB70}" type="pres">
      <dgm:prSet presAssocID="{4007D76F-EE46-4B54-B35C-327D077AFE25}" presName="node" presStyleLbl="node1" presStyleIdx="2" presStyleCnt="5">
        <dgm:presLayoutVars>
          <dgm:bulletEnabled val="1"/>
        </dgm:presLayoutVars>
      </dgm:prSet>
      <dgm:spPr/>
    </dgm:pt>
    <dgm:pt modelId="{6E7CC16A-5EC7-47C3-A584-319D647187EA}" type="pres">
      <dgm:prSet presAssocID="{91CB8554-F0EB-45EF-B1DE-285E4B510951}" presName="sibTrans" presStyleCnt="0"/>
      <dgm:spPr/>
    </dgm:pt>
    <dgm:pt modelId="{11507B50-D6F1-4F50-AC73-27DCDCB0224A}" type="pres">
      <dgm:prSet presAssocID="{8E19A8C2-F212-43CA-A1A4-E9CA57E167AD}" presName="node" presStyleLbl="node1" presStyleIdx="3" presStyleCnt="5">
        <dgm:presLayoutVars>
          <dgm:bulletEnabled val="1"/>
        </dgm:presLayoutVars>
      </dgm:prSet>
      <dgm:spPr/>
    </dgm:pt>
    <dgm:pt modelId="{F59C0D0A-4925-47DF-B7EE-B0FF1E6293E9}" type="pres">
      <dgm:prSet presAssocID="{B6CA6969-ABC9-4C24-B025-92B789F2AA66}" presName="sibTrans" presStyleCnt="0"/>
      <dgm:spPr/>
    </dgm:pt>
    <dgm:pt modelId="{644BAD1A-0B79-4CA4-B065-4DC7D2F5C249}" type="pres">
      <dgm:prSet presAssocID="{6FE573FB-C859-48B1-92DC-C174F61861EF}" presName="node" presStyleLbl="node1" presStyleIdx="4" presStyleCnt="5">
        <dgm:presLayoutVars>
          <dgm:bulletEnabled val="1"/>
        </dgm:presLayoutVars>
      </dgm:prSet>
      <dgm:spPr/>
    </dgm:pt>
  </dgm:ptLst>
  <dgm:cxnLst>
    <dgm:cxn modelId="{EA01A707-A7A1-46D4-A79C-9645F87E2B0D}" srcId="{04E7C0BD-1E41-4E4E-9B22-DF12C62E214C}" destId="{4007D76F-EE46-4B54-B35C-327D077AFE25}" srcOrd="2" destOrd="0" parTransId="{BF0B9D12-2E38-43FF-A811-290BB7AC0D81}" sibTransId="{91CB8554-F0EB-45EF-B1DE-285E4B510951}"/>
    <dgm:cxn modelId="{91D5A809-925F-4704-B601-F09FF6E731F0}" type="presOf" srcId="{8E19A8C2-F212-43CA-A1A4-E9CA57E167AD}" destId="{11507B50-D6F1-4F50-AC73-27DCDCB0224A}" srcOrd="0" destOrd="0" presId="urn:microsoft.com/office/officeart/2005/8/layout/default"/>
    <dgm:cxn modelId="{097AC80C-F33B-41F5-AF87-32B33027ACA2}" type="presOf" srcId="{6FE573FB-C859-48B1-92DC-C174F61861EF}" destId="{644BAD1A-0B79-4CA4-B065-4DC7D2F5C249}" srcOrd="0" destOrd="0" presId="urn:microsoft.com/office/officeart/2005/8/layout/default"/>
    <dgm:cxn modelId="{8B89B41E-CB40-4169-8AEE-32F4E2122E3F}" type="presOf" srcId="{04E7C0BD-1E41-4E4E-9B22-DF12C62E214C}" destId="{D10F8944-349D-43E3-AEBE-76791C4AE9CE}" srcOrd="0" destOrd="0" presId="urn:microsoft.com/office/officeart/2005/8/layout/default"/>
    <dgm:cxn modelId="{DF664E62-C55D-4F70-AAB5-0657EBF26899}" srcId="{04E7C0BD-1E41-4E4E-9B22-DF12C62E214C}" destId="{8E19A8C2-F212-43CA-A1A4-E9CA57E167AD}" srcOrd="3" destOrd="0" parTransId="{3B282CBB-9128-405F-9384-FC1E6E946BA8}" sibTransId="{B6CA6969-ABC9-4C24-B025-92B789F2AA66}"/>
    <dgm:cxn modelId="{918CAA42-E718-47C5-8B6C-DC746CBC522E}" type="presOf" srcId="{6794103D-E4B8-421D-9EF2-25D4D485F639}" destId="{F68B87FA-452D-4BC6-ACA5-AC56A484F083}" srcOrd="0" destOrd="0" presId="urn:microsoft.com/office/officeart/2005/8/layout/default"/>
    <dgm:cxn modelId="{00E7E745-D82A-4658-AF88-D4FBACECFCA5}" type="presOf" srcId="{1C4092BB-0942-421C-84F8-452CF574097E}" destId="{9154D11E-2D9D-4708-8D04-46985343093F}" srcOrd="0" destOrd="0" presId="urn:microsoft.com/office/officeart/2005/8/layout/default"/>
    <dgm:cxn modelId="{60C6EED5-72DA-4723-87AB-DC703E152259}" srcId="{04E7C0BD-1E41-4E4E-9B22-DF12C62E214C}" destId="{6FE573FB-C859-48B1-92DC-C174F61861EF}" srcOrd="4" destOrd="0" parTransId="{34ED8FD1-5CCC-4830-844A-15EE2CA852E3}" sibTransId="{1A56C25F-80D8-4816-9343-26F46FA50CB1}"/>
    <dgm:cxn modelId="{790240E3-1145-4550-9E1D-D40FC56E9D7C}" type="presOf" srcId="{4007D76F-EE46-4B54-B35C-327D077AFE25}" destId="{8688F47E-30B2-463D-8BC9-22CA5B6BEB70}" srcOrd="0" destOrd="0" presId="urn:microsoft.com/office/officeart/2005/8/layout/default"/>
    <dgm:cxn modelId="{D5C703F0-20A5-4793-B469-69D8B14D2C00}" srcId="{04E7C0BD-1E41-4E4E-9B22-DF12C62E214C}" destId="{1C4092BB-0942-421C-84F8-452CF574097E}" srcOrd="0" destOrd="0" parTransId="{3FFA8806-D1CE-4299-A0A4-8777FB8F8121}" sibTransId="{B6C5EC73-6176-49F2-869D-FA55735D9A55}"/>
    <dgm:cxn modelId="{E3C545F4-7053-40B9-878B-7EC273DDBDD7}" srcId="{04E7C0BD-1E41-4E4E-9B22-DF12C62E214C}" destId="{6794103D-E4B8-421D-9EF2-25D4D485F639}" srcOrd="1" destOrd="0" parTransId="{49342A9F-EFFC-43F2-B41D-2EA337C364BC}" sibTransId="{AC6BBA04-3248-454E-802E-B797F16A5100}"/>
    <dgm:cxn modelId="{205F7E2A-4605-45CF-8FBF-3E0F1873DF1E}" type="presParOf" srcId="{D10F8944-349D-43E3-AEBE-76791C4AE9CE}" destId="{9154D11E-2D9D-4708-8D04-46985343093F}" srcOrd="0" destOrd="0" presId="urn:microsoft.com/office/officeart/2005/8/layout/default"/>
    <dgm:cxn modelId="{F8BA3C53-2975-4355-A6F3-94BDCED54F2A}" type="presParOf" srcId="{D10F8944-349D-43E3-AEBE-76791C4AE9CE}" destId="{188AA30D-3255-497A-B52B-E413D7961B28}" srcOrd="1" destOrd="0" presId="urn:microsoft.com/office/officeart/2005/8/layout/default"/>
    <dgm:cxn modelId="{0B9F2EEC-B7CA-4DB1-9503-A2DDC07FA121}" type="presParOf" srcId="{D10F8944-349D-43E3-AEBE-76791C4AE9CE}" destId="{F68B87FA-452D-4BC6-ACA5-AC56A484F083}" srcOrd="2" destOrd="0" presId="urn:microsoft.com/office/officeart/2005/8/layout/default"/>
    <dgm:cxn modelId="{3A37D523-CF81-4E76-A1E5-81DDCEB8C959}" type="presParOf" srcId="{D10F8944-349D-43E3-AEBE-76791C4AE9CE}" destId="{2600814C-3262-460C-B0B4-B4018CAF5D4A}" srcOrd="3" destOrd="0" presId="urn:microsoft.com/office/officeart/2005/8/layout/default"/>
    <dgm:cxn modelId="{9C43BE65-DDDE-4C1B-AAE1-0DFB145B6698}" type="presParOf" srcId="{D10F8944-349D-43E3-AEBE-76791C4AE9CE}" destId="{8688F47E-30B2-463D-8BC9-22CA5B6BEB70}" srcOrd="4" destOrd="0" presId="urn:microsoft.com/office/officeart/2005/8/layout/default"/>
    <dgm:cxn modelId="{7814D568-2594-4302-8FD1-A52C31F58205}" type="presParOf" srcId="{D10F8944-349D-43E3-AEBE-76791C4AE9CE}" destId="{6E7CC16A-5EC7-47C3-A584-319D647187EA}" srcOrd="5" destOrd="0" presId="urn:microsoft.com/office/officeart/2005/8/layout/default"/>
    <dgm:cxn modelId="{B32F18FB-AB80-4595-83B0-25B1D6D42B4C}" type="presParOf" srcId="{D10F8944-349D-43E3-AEBE-76791C4AE9CE}" destId="{11507B50-D6F1-4F50-AC73-27DCDCB0224A}" srcOrd="6" destOrd="0" presId="urn:microsoft.com/office/officeart/2005/8/layout/default"/>
    <dgm:cxn modelId="{D38AF142-8794-4982-97BF-8A7E5EC6CEE7}" type="presParOf" srcId="{D10F8944-349D-43E3-AEBE-76791C4AE9CE}" destId="{F59C0D0A-4925-47DF-B7EE-B0FF1E6293E9}" srcOrd="7" destOrd="0" presId="urn:microsoft.com/office/officeart/2005/8/layout/default"/>
    <dgm:cxn modelId="{6B03B757-7B29-4462-9813-D55FA1A9A54C}" type="presParOf" srcId="{D10F8944-349D-43E3-AEBE-76791C4AE9CE}" destId="{644BAD1A-0B79-4CA4-B065-4DC7D2F5C24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D7947B-0C12-408E-8CD6-C4E8BFCB3CAF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C87D019-CA4B-4A31-98C8-0E9444CC2A00}">
      <dgm:prSet phldrT="[Text]"/>
      <dgm:spPr/>
      <dgm:t>
        <a:bodyPr/>
        <a:lstStyle/>
        <a:p>
          <a:r>
            <a:rPr lang="en-US" b="1" dirty="0"/>
            <a:t>Customer Jobs</a:t>
          </a:r>
        </a:p>
      </dgm:t>
    </dgm:pt>
    <dgm:pt modelId="{D47E54BF-2BE2-406E-8B14-77F8AED649C1}" type="parTrans" cxnId="{14252ED9-7F2F-49F6-8DC6-4358D8F50063}">
      <dgm:prSet/>
      <dgm:spPr/>
      <dgm:t>
        <a:bodyPr/>
        <a:lstStyle/>
        <a:p>
          <a:endParaRPr lang="en-US"/>
        </a:p>
      </dgm:t>
    </dgm:pt>
    <dgm:pt modelId="{0DA045BA-321F-487C-99DE-A23E81AE168C}" type="sibTrans" cxnId="{14252ED9-7F2F-49F6-8DC6-4358D8F50063}">
      <dgm:prSet/>
      <dgm:spPr/>
      <dgm:t>
        <a:bodyPr/>
        <a:lstStyle/>
        <a:p>
          <a:endParaRPr lang="en-US"/>
        </a:p>
      </dgm:t>
    </dgm:pt>
    <dgm:pt modelId="{32C7E2B2-F923-4B3A-A9EB-433D44E3EE84}">
      <dgm:prSet phldrT="[Text]"/>
      <dgm:spPr/>
      <dgm:t>
        <a:bodyPr/>
        <a:lstStyle/>
        <a:p>
          <a:r>
            <a:rPr lang="en-US" dirty="0"/>
            <a:t>what customers are </a:t>
          </a:r>
          <a:r>
            <a:rPr lang="en-US" b="1" dirty="0">
              <a:solidFill>
                <a:srgbClr val="70AD47"/>
              </a:solidFill>
            </a:rPr>
            <a:t>trying to get done </a:t>
          </a:r>
          <a:r>
            <a:rPr lang="en-US" dirty="0"/>
            <a:t>in their work and in their lives, as expressed in their own words</a:t>
          </a:r>
        </a:p>
      </dgm:t>
    </dgm:pt>
    <dgm:pt modelId="{B7CD8303-7C87-4FC0-ACFA-61767BDC3478}" type="parTrans" cxnId="{5F1452BD-92FE-4FDE-9C92-629EC2AFAF33}">
      <dgm:prSet/>
      <dgm:spPr/>
      <dgm:t>
        <a:bodyPr/>
        <a:lstStyle/>
        <a:p>
          <a:endParaRPr lang="en-US"/>
        </a:p>
      </dgm:t>
    </dgm:pt>
    <dgm:pt modelId="{03673B1A-65D5-42AC-AA1B-46DB5AE03F0B}" type="sibTrans" cxnId="{5F1452BD-92FE-4FDE-9C92-629EC2AFAF33}">
      <dgm:prSet/>
      <dgm:spPr/>
      <dgm:t>
        <a:bodyPr/>
        <a:lstStyle/>
        <a:p>
          <a:endParaRPr lang="en-US"/>
        </a:p>
      </dgm:t>
    </dgm:pt>
    <dgm:pt modelId="{A9E0342D-7524-49B2-9F77-0688088DF751}">
      <dgm:prSet phldrT="[Text]"/>
      <dgm:spPr>
        <a:solidFill>
          <a:srgbClr val="FE8E2A"/>
        </a:solidFill>
      </dgm:spPr>
      <dgm:t>
        <a:bodyPr/>
        <a:lstStyle/>
        <a:p>
          <a:r>
            <a:rPr lang="en-US" b="1" dirty="0"/>
            <a:t>Customer Pains</a:t>
          </a:r>
          <a:endParaRPr lang="en-US" dirty="0"/>
        </a:p>
      </dgm:t>
    </dgm:pt>
    <dgm:pt modelId="{AEBD6FCF-299A-4C0B-B2D8-1B08ACEEB0AA}" type="parTrans" cxnId="{5C1E03CC-94EF-455C-9C95-CB664B4D6A43}">
      <dgm:prSet/>
      <dgm:spPr/>
      <dgm:t>
        <a:bodyPr/>
        <a:lstStyle/>
        <a:p>
          <a:endParaRPr lang="en-US"/>
        </a:p>
      </dgm:t>
    </dgm:pt>
    <dgm:pt modelId="{9D0A8A0D-E012-484C-ABC0-5CB53201548A}" type="sibTrans" cxnId="{5C1E03CC-94EF-455C-9C95-CB664B4D6A43}">
      <dgm:prSet/>
      <dgm:spPr/>
      <dgm:t>
        <a:bodyPr/>
        <a:lstStyle/>
        <a:p>
          <a:endParaRPr lang="en-US"/>
        </a:p>
      </dgm:t>
    </dgm:pt>
    <dgm:pt modelId="{2E6F1767-5A72-4B30-A107-1CE16FE69662}">
      <dgm:prSet phldrT="[Text]"/>
      <dgm:spPr/>
      <dgm:t>
        <a:bodyPr/>
        <a:lstStyle/>
        <a:p>
          <a:r>
            <a:rPr lang="en-US" b="1" dirty="0">
              <a:solidFill>
                <a:srgbClr val="70AD47"/>
              </a:solidFill>
            </a:rPr>
            <a:t>bad outcomes, risks, and obstacles </a:t>
          </a:r>
          <a:r>
            <a:rPr lang="en-US" dirty="0"/>
            <a:t>related to customer jobs</a:t>
          </a:r>
        </a:p>
      </dgm:t>
    </dgm:pt>
    <dgm:pt modelId="{72FD9938-202B-469C-B108-84E77A7BD716}" type="parTrans" cxnId="{D5530B27-E629-453E-BB22-55705C81D421}">
      <dgm:prSet/>
      <dgm:spPr/>
      <dgm:t>
        <a:bodyPr/>
        <a:lstStyle/>
        <a:p>
          <a:endParaRPr lang="en-US"/>
        </a:p>
      </dgm:t>
    </dgm:pt>
    <dgm:pt modelId="{FED7113D-C6C8-4FA0-98EC-6B8965B22AE0}" type="sibTrans" cxnId="{D5530B27-E629-453E-BB22-55705C81D421}">
      <dgm:prSet/>
      <dgm:spPr/>
      <dgm:t>
        <a:bodyPr/>
        <a:lstStyle/>
        <a:p>
          <a:endParaRPr lang="en-US"/>
        </a:p>
      </dgm:t>
    </dgm:pt>
    <dgm:pt modelId="{CE7A2C67-F267-4DF1-9A55-F33C857AE372}">
      <dgm:prSet/>
      <dgm:spPr>
        <a:solidFill>
          <a:srgbClr val="9AC248"/>
        </a:solidFill>
      </dgm:spPr>
      <dgm:t>
        <a:bodyPr/>
        <a:lstStyle/>
        <a:p>
          <a:r>
            <a:rPr lang="en-US" b="1" dirty="0">
              <a:effectLst/>
            </a:rPr>
            <a:t>Customer Gains</a:t>
          </a:r>
          <a:endParaRPr lang="en-US" dirty="0"/>
        </a:p>
      </dgm:t>
    </dgm:pt>
    <dgm:pt modelId="{B1EA6769-2C43-47CB-9862-3CF6A6C521BF}" type="parTrans" cxnId="{5948899C-8E6C-4586-9435-F7EF438D1CC4}">
      <dgm:prSet/>
      <dgm:spPr/>
      <dgm:t>
        <a:bodyPr/>
        <a:lstStyle/>
        <a:p>
          <a:endParaRPr lang="en-US"/>
        </a:p>
      </dgm:t>
    </dgm:pt>
    <dgm:pt modelId="{F993E46E-7CA9-4857-B88B-43C155F5F9B9}" type="sibTrans" cxnId="{5948899C-8E6C-4586-9435-F7EF438D1CC4}">
      <dgm:prSet/>
      <dgm:spPr/>
      <dgm:t>
        <a:bodyPr/>
        <a:lstStyle/>
        <a:p>
          <a:endParaRPr lang="en-US"/>
        </a:p>
      </dgm:t>
    </dgm:pt>
    <dgm:pt modelId="{77ABF920-FA9D-4292-A09F-607F5211D1EF}">
      <dgm:prSet/>
      <dgm:spPr/>
      <dgm:t>
        <a:bodyPr/>
        <a:lstStyle/>
        <a:p>
          <a:r>
            <a:rPr lang="en-US" dirty="0"/>
            <a:t>the outcomes customers </a:t>
          </a:r>
          <a:r>
            <a:rPr lang="en-US" b="1" dirty="0">
              <a:solidFill>
                <a:srgbClr val="70AD47"/>
              </a:solidFill>
            </a:rPr>
            <a:t>want to achieve </a:t>
          </a:r>
          <a:r>
            <a:rPr lang="en-US" dirty="0"/>
            <a:t>or the </a:t>
          </a:r>
          <a:r>
            <a:rPr lang="en-US" b="1" dirty="0">
              <a:solidFill>
                <a:srgbClr val="70AD47"/>
              </a:solidFill>
            </a:rPr>
            <a:t>concrete benefits </a:t>
          </a:r>
          <a:r>
            <a:rPr lang="en-US" dirty="0"/>
            <a:t>they are seeking</a:t>
          </a:r>
        </a:p>
      </dgm:t>
    </dgm:pt>
    <dgm:pt modelId="{FCBB1783-0DBA-49D0-ACB8-A006CA85C8BA}" type="parTrans" cxnId="{393B7265-8015-4A34-91FD-6B6C8FF398A3}">
      <dgm:prSet/>
      <dgm:spPr/>
      <dgm:t>
        <a:bodyPr/>
        <a:lstStyle/>
        <a:p>
          <a:endParaRPr lang="en-US"/>
        </a:p>
      </dgm:t>
    </dgm:pt>
    <dgm:pt modelId="{1F9D49AB-A56E-4C75-BF08-23CF23ED2781}" type="sibTrans" cxnId="{393B7265-8015-4A34-91FD-6B6C8FF398A3}">
      <dgm:prSet/>
      <dgm:spPr/>
      <dgm:t>
        <a:bodyPr/>
        <a:lstStyle/>
        <a:p>
          <a:endParaRPr lang="en-US"/>
        </a:p>
      </dgm:t>
    </dgm:pt>
    <dgm:pt modelId="{B6E5F04D-0FCA-4D97-8761-FBC1E2B7FD73}" type="pres">
      <dgm:prSet presAssocID="{A1D7947B-0C12-408E-8CD6-C4E8BFCB3CAF}" presName="linear" presStyleCnt="0">
        <dgm:presLayoutVars>
          <dgm:animLvl val="lvl"/>
          <dgm:resizeHandles val="exact"/>
        </dgm:presLayoutVars>
      </dgm:prSet>
      <dgm:spPr/>
    </dgm:pt>
    <dgm:pt modelId="{8DE5C191-1194-4BFD-A505-0F998DE8475F}" type="pres">
      <dgm:prSet presAssocID="{AC87D019-CA4B-4A31-98C8-0E9444CC2A0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B5204EB-19EA-4980-84DF-D02DF022EB01}" type="pres">
      <dgm:prSet presAssocID="{AC87D019-CA4B-4A31-98C8-0E9444CC2A00}" presName="childText" presStyleLbl="revTx" presStyleIdx="0" presStyleCnt="3">
        <dgm:presLayoutVars>
          <dgm:bulletEnabled val="1"/>
        </dgm:presLayoutVars>
      </dgm:prSet>
      <dgm:spPr/>
    </dgm:pt>
    <dgm:pt modelId="{36653810-24CC-4C9D-8AF8-B2B2EAE3DAD4}" type="pres">
      <dgm:prSet presAssocID="{A9E0342D-7524-49B2-9F77-0688088DF75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8156D51-ABD2-4FF6-8404-A62DEFA845CF}" type="pres">
      <dgm:prSet presAssocID="{A9E0342D-7524-49B2-9F77-0688088DF751}" presName="childText" presStyleLbl="revTx" presStyleIdx="1" presStyleCnt="3">
        <dgm:presLayoutVars>
          <dgm:bulletEnabled val="1"/>
        </dgm:presLayoutVars>
      </dgm:prSet>
      <dgm:spPr/>
    </dgm:pt>
    <dgm:pt modelId="{A64B8C82-63DC-4C3F-9B81-323C5BC4D9C4}" type="pres">
      <dgm:prSet presAssocID="{CE7A2C67-F267-4DF1-9A55-F33C857AE37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3EB7D1D-D0A4-47C9-A49A-7B4126B54234}" type="pres">
      <dgm:prSet presAssocID="{CE7A2C67-F267-4DF1-9A55-F33C857AE372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EDC82316-32C5-4F02-B6C0-331EF0EE3A59}" type="presOf" srcId="{CE7A2C67-F267-4DF1-9A55-F33C857AE372}" destId="{A64B8C82-63DC-4C3F-9B81-323C5BC4D9C4}" srcOrd="0" destOrd="0" presId="urn:microsoft.com/office/officeart/2005/8/layout/vList2"/>
    <dgm:cxn modelId="{CAF0591B-7273-41A7-9F99-488E29AD74AF}" type="presOf" srcId="{2E6F1767-5A72-4B30-A107-1CE16FE69662}" destId="{E8156D51-ABD2-4FF6-8404-A62DEFA845CF}" srcOrd="0" destOrd="0" presId="urn:microsoft.com/office/officeart/2005/8/layout/vList2"/>
    <dgm:cxn modelId="{61D17023-EA02-4B87-880A-C21CB86184AD}" type="presOf" srcId="{77ABF920-FA9D-4292-A09F-607F5211D1EF}" destId="{03EB7D1D-D0A4-47C9-A49A-7B4126B54234}" srcOrd="0" destOrd="0" presId="urn:microsoft.com/office/officeart/2005/8/layout/vList2"/>
    <dgm:cxn modelId="{D5530B27-E629-453E-BB22-55705C81D421}" srcId="{A9E0342D-7524-49B2-9F77-0688088DF751}" destId="{2E6F1767-5A72-4B30-A107-1CE16FE69662}" srcOrd="0" destOrd="0" parTransId="{72FD9938-202B-469C-B108-84E77A7BD716}" sibTransId="{FED7113D-C6C8-4FA0-98EC-6B8965B22AE0}"/>
    <dgm:cxn modelId="{393B7265-8015-4A34-91FD-6B6C8FF398A3}" srcId="{CE7A2C67-F267-4DF1-9A55-F33C857AE372}" destId="{77ABF920-FA9D-4292-A09F-607F5211D1EF}" srcOrd="0" destOrd="0" parTransId="{FCBB1783-0DBA-49D0-ACB8-A006CA85C8BA}" sibTransId="{1F9D49AB-A56E-4C75-BF08-23CF23ED2781}"/>
    <dgm:cxn modelId="{2D485D54-0FA3-43F8-A2CF-66FDE34ECCE9}" type="presOf" srcId="{32C7E2B2-F923-4B3A-A9EB-433D44E3EE84}" destId="{2B5204EB-19EA-4980-84DF-D02DF022EB01}" srcOrd="0" destOrd="0" presId="urn:microsoft.com/office/officeart/2005/8/layout/vList2"/>
    <dgm:cxn modelId="{5948899C-8E6C-4586-9435-F7EF438D1CC4}" srcId="{A1D7947B-0C12-408E-8CD6-C4E8BFCB3CAF}" destId="{CE7A2C67-F267-4DF1-9A55-F33C857AE372}" srcOrd="2" destOrd="0" parTransId="{B1EA6769-2C43-47CB-9862-3CF6A6C521BF}" sibTransId="{F993E46E-7CA9-4857-B88B-43C155F5F9B9}"/>
    <dgm:cxn modelId="{B20391B9-1AB6-44D1-AB41-86B21C5E8550}" type="presOf" srcId="{A9E0342D-7524-49B2-9F77-0688088DF751}" destId="{36653810-24CC-4C9D-8AF8-B2B2EAE3DAD4}" srcOrd="0" destOrd="0" presId="urn:microsoft.com/office/officeart/2005/8/layout/vList2"/>
    <dgm:cxn modelId="{5F1452BD-92FE-4FDE-9C92-629EC2AFAF33}" srcId="{AC87D019-CA4B-4A31-98C8-0E9444CC2A00}" destId="{32C7E2B2-F923-4B3A-A9EB-433D44E3EE84}" srcOrd="0" destOrd="0" parTransId="{B7CD8303-7C87-4FC0-ACFA-61767BDC3478}" sibTransId="{03673B1A-65D5-42AC-AA1B-46DB5AE03F0B}"/>
    <dgm:cxn modelId="{5C1E03CC-94EF-455C-9C95-CB664B4D6A43}" srcId="{A1D7947B-0C12-408E-8CD6-C4E8BFCB3CAF}" destId="{A9E0342D-7524-49B2-9F77-0688088DF751}" srcOrd="1" destOrd="0" parTransId="{AEBD6FCF-299A-4C0B-B2D8-1B08ACEEB0AA}" sibTransId="{9D0A8A0D-E012-484C-ABC0-5CB53201548A}"/>
    <dgm:cxn modelId="{14252ED9-7F2F-49F6-8DC6-4358D8F50063}" srcId="{A1D7947B-0C12-408E-8CD6-C4E8BFCB3CAF}" destId="{AC87D019-CA4B-4A31-98C8-0E9444CC2A00}" srcOrd="0" destOrd="0" parTransId="{D47E54BF-2BE2-406E-8B14-77F8AED649C1}" sibTransId="{0DA045BA-321F-487C-99DE-A23E81AE168C}"/>
    <dgm:cxn modelId="{F9F27BE4-B954-4FC5-99BE-C3B9CDEA828E}" type="presOf" srcId="{A1D7947B-0C12-408E-8CD6-C4E8BFCB3CAF}" destId="{B6E5F04D-0FCA-4D97-8761-FBC1E2B7FD73}" srcOrd="0" destOrd="0" presId="urn:microsoft.com/office/officeart/2005/8/layout/vList2"/>
    <dgm:cxn modelId="{32E3B1FC-10E8-42C1-9C9D-9CD32F3C6365}" type="presOf" srcId="{AC87D019-CA4B-4A31-98C8-0E9444CC2A00}" destId="{8DE5C191-1194-4BFD-A505-0F998DE8475F}" srcOrd="0" destOrd="0" presId="urn:microsoft.com/office/officeart/2005/8/layout/vList2"/>
    <dgm:cxn modelId="{17490092-BBE6-4CA7-BD94-37BE68EF0294}" type="presParOf" srcId="{B6E5F04D-0FCA-4D97-8761-FBC1E2B7FD73}" destId="{8DE5C191-1194-4BFD-A505-0F998DE8475F}" srcOrd="0" destOrd="0" presId="urn:microsoft.com/office/officeart/2005/8/layout/vList2"/>
    <dgm:cxn modelId="{0F6720C4-FB27-4FC8-9DFE-610C95B141F2}" type="presParOf" srcId="{B6E5F04D-0FCA-4D97-8761-FBC1E2B7FD73}" destId="{2B5204EB-19EA-4980-84DF-D02DF022EB01}" srcOrd="1" destOrd="0" presId="urn:microsoft.com/office/officeart/2005/8/layout/vList2"/>
    <dgm:cxn modelId="{3A58FF43-8617-48DA-AD28-DFF4CA457A1D}" type="presParOf" srcId="{B6E5F04D-0FCA-4D97-8761-FBC1E2B7FD73}" destId="{36653810-24CC-4C9D-8AF8-B2B2EAE3DAD4}" srcOrd="2" destOrd="0" presId="urn:microsoft.com/office/officeart/2005/8/layout/vList2"/>
    <dgm:cxn modelId="{7B2B2FEA-632B-48EC-A384-D35E9C0A2E81}" type="presParOf" srcId="{B6E5F04D-0FCA-4D97-8761-FBC1E2B7FD73}" destId="{E8156D51-ABD2-4FF6-8404-A62DEFA845CF}" srcOrd="3" destOrd="0" presId="urn:microsoft.com/office/officeart/2005/8/layout/vList2"/>
    <dgm:cxn modelId="{830DA269-587C-4F84-B7AB-D869B881EB17}" type="presParOf" srcId="{B6E5F04D-0FCA-4D97-8761-FBC1E2B7FD73}" destId="{A64B8C82-63DC-4C3F-9B81-323C5BC4D9C4}" srcOrd="4" destOrd="0" presId="urn:microsoft.com/office/officeart/2005/8/layout/vList2"/>
    <dgm:cxn modelId="{7EB12E72-6914-46F5-876C-28BCACBFC040}" type="presParOf" srcId="{B6E5F04D-0FCA-4D97-8761-FBC1E2B7FD73}" destId="{03EB7D1D-D0A4-47C9-A49A-7B4126B5423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3B104C-4B9E-49F0-8477-24E116CB0CFC}" type="doc">
      <dgm:prSet loTypeId="urn:microsoft.com/office/officeart/2008/layout/VerticalCurvedList" loCatId="list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B6E8E0BB-C07E-464B-B8DE-DC8C951D466B}">
      <dgm:prSet phldrT="[Text]"/>
      <dgm:spPr/>
      <dgm:t>
        <a:bodyPr/>
        <a:lstStyle/>
        <a:p>
          <a:r>
            <a:rPr lang="en-US" dirty="0"/>
            <a:t>Functional Job</a:t>
          </a:r>
        </a:p>
      </dgm:t>
    </dgm:pt>
    <dgm:pt modelId="{1FF6F85B-4814-4122-8972-43D6ABDB308D}" type="parTrans" cxnId="{56B2DC74-8FF0-4A59-8654-9F92AC511C4B}">
      <dgm:prSet/>
      <dgm:spPr/>
      <dgm:t>
        <a:bodyPr/>
        <a:lstStyle/>
        <a:p>
          <a:endParaRPr lang="en-US"/>
        </a:p>
      </dgm:t>
    </dgm:pt>
    <dgm:pt modelId="{636CC853-5A48-4210-8DE1-1BFB31FFAD03}" type="sibTrans" cxnId="{56B2DC74-8FF0-4A59-8654-9F92AC511C4B}">
      <dgm:prSet/>
      <dgm:spPr/>
      <dgm:t>
        <a:bodyPr/>
        <a:lstStyle/>
        <a:p>
          <a:endParaRPr lang="en-US"/>
        </a:p>
      </dgm:t>
    </dgm:pt>
    <dgm:pt modelId="{907E4DBE-5575-44CD-B4C4-2A36E0DBD199}">
      <dgm:prSet phldrT="[Text]"/>
      <dgm:spPr/>
      <dgm:t>
        <a:bodyPr/>
        <a:lstStyle/>
        <a:p>
          <a:r>
            <a:rPr lang="en-US" dirty="0"/>
            <a:t>Social Job</a:t>
          </a:r>
        </a:p>
      </dgm:t>
    </dgm:pt>
    <dgm:pt modelId="{FFDF1B27-0FC7-409E-93E1-34E5D597B35F}" type="parTrans" cxnId="{C3BC6686-16E6-4D9F-BFE6-614898C4898E}">
      <dgm:prSet/>
      <dgm:spPr/>
      <dgm:t>
        <a:bodyPr/>
        <a:lstStyle/>
        <a:p>
          <a:endParaRPr lang="en-US"/>
        </a:p>
      </dgm:t>
    </dgm:pt>
    <dgm:pt modelId="{B74C9AD3-90EA-480C-95AA-56B31CFB451E}" type="sibTrans" cxnId="{C3BC6686-16E6-4D9F-BFE6-614898C4898E}">
      <dgm:prSet/>
      <dgm:spPr/>
      <dgm:t>
        <a:bodyPr/>
        <a:lstStyle/>
        <a:p>
          <a:endParaRPr lang="en-US"/>
        </a:p>
      </dgm:t>
    </dgm:pt>
    <dgm:pt modelId="{17D8536A-4510-43E1-82F2-757F323A3E94}">
      <dgm:prSet phldrT="[Text]"/>
      <dgm:spPr/>
      <dgm:t>
        <a:bodyPr/>
        <a:lstStyle/>
        <a:p>
          <a:r>
            <a:rPr lang="en-US" dirty="0"/>
            <a:t>Personal / Emotional Job</a:t>
          </a:r>
        </a:p>
      </dgm:t>
    </dgm:pt>
    <dgm:pt modelId="{568A6A7F-11FA-440A-A38C-5CB57875FA2B}" type="parTrans" cxnId="{8F9EFE86-9030-4B39-9EFE-57CC7BD1D23B}">
      <dgm:prSet/>
      <dgm:spPr/>
      <dgm:t>
        <a:bodyPr/>
        <a:lstStyle/>
        <a:p>
          <a:endParaRPr lang="en-US"/>
        </a:p>
      </dgm:t>
    </dgm:pt>
    <dgm:pt modelId="{A0F19E40-97E6-427F-8104-76FC92F23CE3}" type="sibTrans" cxnId="{8F9EFE86-9030-4B39-9EFE-57CC7BD1D23B}">
      <dgm:prSet/>
      <dgm:spPr/>
      <dgm:t>
        <a:bodyPr/>
        <a:lstStyle/>
        <a:p>
          <a:endParaRPr lang="en-US"/>
        </a:p>
      </dgm:t>
    </dgm:pt>
    <dgm:pt modelId="{A4383C28-FBC4-4198-A67C-D8CBEAD98A16}">
      <dgm:prSet phldrT="[Text]"/>
      <dgm:spPr/>
      <dgm:t>
        <a:bodyPr/>
        <a:lstStyle/>
        <a:p>
          <a:r>
            <a:rPr lang="en-US" dirty="0"/>
            <a:t>Supporting Job</a:t>
          </a:r>
        </a:p>
      </dgm:t>
    </dgm:pt>
    <dgm:pt modelId="{933C5443-1F30-4554-BD13-9D61ECD0A79A}" type="parTrans" cxnId="{B0F7C365-AF8A-4C97-8168-5D0308E3E0B7}">
      <dgm:prSet/>
      <dgm:spPr/>
      <dgm:t>
        <a:bodyPr/>
        <a:lstStyle/>
        <a:p>
          <a:endParaRPr lang="en-US"/>
        </a:p>
      </dgm:t>
    </dgm:pt>
    <dgm:pt modelId="{16383904-8C90-4E9E-8206-ED1FB523B75A}" type="sibTrans" cxnId="{B0F7C365-AF8A-4C97-8168-5D0308E3E0B7}">
      <dgm:prSet/>
      <dgm:spPr/>
      <dgm:t>
        <a:bodyPr/>
        <a:lstStyle/>
        <a:p>
          <a:endParaRPr lang="en-US"/>
        </a:p>
      </dgm:t>
    </dgm:pt>
    <dgm:pt modelId="{DF8A3555-E75A-4A8A-90F6-F17AE1D92C88}" type="pres">
      <dgm:prSet presAssocID="{AE3B104C-4B9E-49F0-8477-24E116CB0CFC}" presName="Name0" presStyleCnt="0">
        <dgm:presLayoutVars>
          <dgm:chMax val="7"/>
          <dgm:chPref val="7"/>
          <dgm:dir/>
        </dgm:presLayoutVars>
      </dgm:prSet>
      <dgm:spPr/>
    </dgm:pt>
    <dgm:pt modelId="{B21D15DF-2038-4F3B-9DBC-67C07CAE64E5}" type="pres">
      <dgm:prSet presAssocID="{AE3B104C-4B9E-49F0-8477-24E116CB0CFC}" presName="Name1" presStyleCnt="0"/>
      <dgm:spPr/>
    </dgm:pt>
    <dgm:pt modelId="{50A7EE2F-F362-4303-B71C-2B9C1CB72B96}" type="pres">
      <dgm:prSet presAssocID="{AE3B104C-4B9E-49F0-8477-24E116CB0CFC}" presName="cycle" presStyleCnt="0"/>
      <dgm:spPr/>
    </dgm:pt>
    <dgm:pt modelId="{21D0F945-90AC-4445-9129-20D0E05AD24A}" type="pres">
      <dgm:prSet presAssocID="{AE3B104C-4B9E-49F0-8477-24E116CB0CFC}" presName="srcNode" presStyleLbl="node1" presStyleIdx="0" presStyleCnt="4"/>
      <dgm:spPr/>
    </dgm:pt>
    <dgm:pt modelId="{1C520E91-A85D-45AA-8826-136A2443855A}" type="pres">
      <dgm:prSet presAssocID="{AE3B104C-4B9E-49F0-8477-24E116CB0CFC}" presName="conn" presStyleLbl="parChTrans1D2" presStyleIdx="0" presStyleCnt="1"/>
      <dgm:spPr/>
    </dgm:pt>
    <dgm:pt modelId="{C6E4E6B1-D1B3-41AF-9AE9-698CD0DDD892}" type="pres">
      <dgm:prSet presAssocID="{AE3B104C-4B9E-49F0-8477-24E116CB0CFC}" presName="extraNode" presStyleLbl="node1" presStyleIdx="0" presStyleCnt="4"/>
      <dgm:spPr/>
    </dgm:pt>
    <dgm:pt modelId="{DCF9AF1F-15A8-4656-8858-3F690BFB6BA5}" type="pres">
      <dgm:prSet presAssocID="{AE3B104C-4B9E-49F0-8477-24E116CB0CFC}" presName="dstNode" presStyleLbl="node1" presStyleIdx="0" presStyleCnt="4"/>
      <dgm:spPr/>
    </dgm:pt>
    <dgm:pt modelId="{9FE97FCB-58B9-4D11-912C-E1D5FD263DFA}" type="pres">
      <dgm:prSet presAssocID="{B6E8E0BB-C07E-464B-B8DE-DC8C951D466B}" presName="text_1" presStyleLbl="node1" presStyleIdx="0" presStyleCnt="4">
        <dgm:presLayoutVars>
          <dgm:bulletEnabled val="1"/>
        </dgm:presLayoutVars>
      </dgm:prSet>
      <dgm:spPr/>
    </dgm:pt>
    <dgm:pt modelId="{9788DBB4-1A46-4425-A0C2-3607A26CC62E}" type="pres">
      <dgm:prSet presAssocID="{B6E8E0BB-C07E-464B-B8DE-DC8C951D466B}" presName="accent_1" presStyleCnt="0"/>
      <dgm:spPr/>
    </dgm:pt>
    <dgm:pt modelId="{38A1E0AA-3E7A-45EF-8F62-8AFDC4D745BF}" type="pres">
      <dgm:prSet presAssocID="{B6E8E0BB-C07E-464B-B8DE-DC8C951D466B}" presName="accentRepeatNode" presStyleLbl="solidFgAcc1" presStyleIdx="0" presStyleCnt="4"/>
      <dgm:spPr/>
    </dgm:pt>
    <dgm:pt modelId="{8BA210E2-2D8C-43A0-85BE-C5831183C922}" type="pres">
      <dgm:prSet presAssocID="{907E4DBE-5575-44CD-B4C4-2A36E0DBD199}" presName="text_2" presStyleLbl="node1" presStyleIdx="1" presStyleCnt="4">
        <dgm:presLayoutVars>
          <dgm:bulletEnabled val="1"/>
        </dgm:presLayoutVars>
      </dgm:prSet>
      <dgm:spPr/>
    </dgm:pt>
    <dgm:pt modelId="{ED14E487-A76D-46E8-9438-3734073D6FD3}" type="pres">
      <dgm:prSet presAssocID="{907E4DBE-5575-44CD-B4C4-2A36E0DBD199}" presName="accent_2" presStyleCnt="0"/>
      <dgm:spPr/>
    </dgm:pt>
    <dgm:pt modelId="{15E1A6BD-4F35-4D07-8355-4636D2484631}" type="pres">
      <dgm:prSet presAssocID="{907E4DBE-5575-44CD-B4C4-2A36E0DBD199}" presName="accentRepeatNode" presStyleLbl="solidFgAcc1" presStyleIdx="1" presStyleCnt="4"/>
      <dgm:spPr/>
    </dgm:pt>
    <dgm:pt modelId="{70C46D42-A92E-4FA6-8AE8-FCF8F51932B6}" type="pres">
      <dgm:prSet presAssocID="{17D8536A-4510-43E1-82F2-757F323A3E94}" presName="text_3" presStyleLbl="node1" presStyleIdx="2" presStyleCnt="4">
        <dgm:presLayoutVars>
          <dgm:bulletEnabled val="1"/>
        </dgm:presLayoutVars>
      </dgm:prSet>
      <dgm:spPr/>
    </dgm:pt>
    <dgm:pt modelId="{2B56EC09-0E47-47EF-979A-A36368B0F7A9}" type="pres">
      <dgm:prSet presAssocID="{17D8536A-4510-43E1-82F2-757F323A3E94}" presName="accent_3" presStyleCnt="0"/>
      <dgm:spPr/>
    </dgm:pt>
    <dgm:pt modelId="{EFD070C5-E438-4698-AF27-83EA88FA2739}" type="pres">
      <dgm:prSet presAssocID="{17D8536A-4510-43E1-82F2-757F323A3E94}" presName="accentRepeatNode" presStyleLbl="solidFgAcc1" presStyleIdx="2" presStyleCnt="4"/>
      <dgm:spPr/>
    </dgm:pt>
    <dgm:pt modelId="{3542F6EC-7C92-4CAC-94D6-A6FBF7C07C7F}" type="pres">
      <dgm:prSet presAssocID="{A4383C28-FBC4-4198-A67C-D8CBEAD98A16}" presName="text_4" presStyleLbl="node1" presStyleIdx="3" presStyleCnt="4">
        <dgm:presLayoutVars>
          <dgm:bulletEnabled val="1"/>
        </dgm:presLayoutVars>
      </dgm:prSet>
      <dgm:spPr/>
    </dgm:pt>
    <dgm:pt modelId="{49AE8B25-B202-4F5E-AE5D-659E69870E0C}" type="pres">
      <dgm:prSet presAssocID="{A4383C28-FBC4-4198-A67C-D8CBEAD98A16}" presName="accent_4" presStyleCnt="0"/>
      <dgm:spPr/>
    </dgm:pt>
    <dgm:pt modelId="{164296AF-666A-4A6F-96AB-418B24F622A7}" type="pres">
      <dgm:prSet presAssocID="{A4383C28-FBC4-4198-A67C-D8CBEAD98A16}" presName="accentRepeatNode" presStyleLbl="solidFgAcc1" presStyleIdx="3" presStyleCnt="4"/>
      <dgm:spPr/>
    </dgm:pt>
  </dgm:ptLst>
  <dgm:cxnLst>
    <dgm:cxn modelId="{6C707117-56D5-48CE-BDE3-7568A67D4A26}" type="presOf" srcId="{636CC853-5A48-4210-8DE1-1BFB31FFAD03}" destId="{1C520E91-A85D-45AA-8826-136A2443855A}" srcOrd="0" destOrd="0" presId="urn:microsoft.com/office/officeart/2008/layout/VerticalCurvedList"/>
    <dgm:cxn modelId="{6EBB462E-694F-4F36-8684-AD5D287C78A1}" type="presOf" srcId="{A4383C28-FBC4-4198-A67C-D8CBEAD98A16}" destId="{3542F6EC-7C92-4CAC-94D6-A6FBF7C07C7F}" srcOrd="0" destOrd="0" presId="urn:microsoft.com/office/officeart/2008/layout/VerticalCurvedList"/>
    <dgm:cxn modelId="{B0F7C365-AF8A-4C97-8168-5D0308E3E0B7}" srcId="{AE3B104C-4B9E-49F0-8477-24E116CB0CFC}" destId="{A4383C28-FBC4-4198-A67C-D8CBEAD98A16}" srcOrd="3" destOrd="0" parTransId="{933C5443-1F30-4554-BD13-9D61ECD0A79A}" sibTransId="{16383904-8C90-4E9E-8206-ED1FB523B75A}"/>
    <dgm:cxn modelId="{A4B0E069-217F-4C3C-BFD6-4BA0203D0DD1}" type="presOf" srcId="{B6E8E0BB-C07E-464B-B8DE-DC8C951D466B}" destId="{9FE97FCB-58B9-4D11-912C-E1D5FD263DFA}" srcOrd="0" destOrd="0" presId="urn:microsoft.com/office/officeart/2008/layout/VerticalCurvedList"/>
    <dgm:cxn modelId="{36E13672-D75B-4AA2-A3C9-E9F36130C3BF}" type="presOf" srcId="{17D8536A-4510-43E1-82F2-757F323A3E94}" destId="{70C46D42-A92E-4FA6-8AE8-FCF8F51932B6}" srcOrd="0" destOrd="0" presId="urn:microsoft.com/office/officeart/2008/layout/VerticalCurvedList"/>
    <dgm:cxn modelId="{56B2DC74-8FF0-4A59-8654-9F92AC511C4B}" srcId="{AE3B104C-4B9E-49F0-8477-24E116CB0CFC}" destId="{B6E8E0BB-C07E-464B-B8DE-DC8C951D466B}" srcOrd="0" destOrd="0" parTransId="{1FF6F85B-4814-4122-8972-43D6ABDB308D}" sibTransId="{636CC853-5A48-4210-8DE1-1BFB31FFAD03}"/>
    <dgm:cxn modelId="{C3BC6686-16E6-4D9F-BFE6-614898C4898E}" srcId="{AE3B104C-4B9E-49F0-8477-24E116CB0CFC}" destId="{907E4DBE-5575-44CD-B4C4-2A36E0DBD199}" srcOrd="1" destOrd="0" parTransId="{FFDF1B27-0FC7-409E-93E1-34E5D597B35F}" sibTransId="{B74C9AD3-90EA-480C-95AA-56B31CFB451E}"/>
    <dgm:cxn modelId="{8F9EFE86-9030-4B39-9EFE-57CC7BD1D23B}" srcId="{AE3B104C-4B9E-49F0-8477-24E116CB0CFC}" destId="{17D8536A-4510-43E1-82F2-757F323A3E94}" srcOrd="2" destOrd="0" parTransId="{568A6A7F-11FA-440A-A38C-5CB57875FA2B}" sibTransId="{A0F19E40-97E6-427F-8104-76FC92F23CE3}"/>
    <dgm:cxn modelId="{CA9F69DE-654B-4523-A85C-70B01390C5DD}" type="presOf" srcId="{907E4DBE-5575-44CD-B4C4-2A36E0DBD199}" destId="{8BA210E2-2D8C-43A0-85BE-C5831183C922}" srcOrd="0" destOrd="0" presId="urn:microsoft.com/office/officeart/2008/layout/VerticalCurvedList"/>
    <dgm:cxn modelId="{7E75AFEA-A25C-4A99-B7E0-599A566F0556}" type="presOf" srcId="{AE3B104C-4B9E-49F0-8477-24E116CB0CFC}" destId="{DF8A3555-E75A-4A8A-90F6-F17AE1D92C88}" srcOrd="0" destOrd="0" presId="urn:microsoft.com/office/officeart/2008/layout/VerticalCurvedList"/>
    <dgm:cxn modelId="{DF668205-B80D-403D-BDF0-6F531F2B19C0}" type="presParOf" srcId="{DF8A3555-E75A-4A8A-90F6-F17AE1D92C88}" destId="{B21D15DF-2038-4F3B-9DBC-67C07CAE64E5}" srcOrd="0" destOrd="0" presId="urn:microsoft.com/office/officeart/2008/layout/VerticalCurvedList"/>
    <dgm:cxn modelId="{32E4599D-712F-495B-AE20-1F5E6D1C035A}" type="presParOf" srcId="{B21D15DF-2038-4F3B-9DBC-67C07CAE64E5}" destId="{50A7EE2F-F362-4303-B71C-2B9C1CB72B96}" srcOrd="0" destOrd="0" presId="urn:microsoft.com/office/officeart/2008/layout/VerticalCurvedList"/>
    <dgm:cxn modelId="{7435D606-ED71-49D4-BA93-CDB97E02EB0C}" type="presParOf" srcId="{50A7EE2F-F362-4303-B71C-2B9C1CB72B96}" destId="{21D0F945-90AC-4445-9129-20D0E05AD24A}" srcOrd="0" destOrd="0" presId="urn:microsoft.com/office/officeart/2008/layout/VerticalCurvedList"/>
    <dgm:cxn modelId="{99E114B6-3E12-415C-9891-EFE5C228F6E9}" type="presParOf" srcId="{50A7EE2F-F362-4303-B71C-2B9C1CB72B96}" destId="{1C520E91-A85D-45AA-8826-136A2443855A}" srcOrd="1" destOrd="0" presId="urn:microsoft.com/office/officeart/2008/layout/VerticalCurvedList"/>
    <dgm:cxn modelId="{A114E7F0-D92C-410D-BDE3-7097E1AADAFB}" type="presParOf" srcId="{50A7EE2F-F362-4303-B71C-2B9C1CB72B96}" destId="{C6E4E6B1-D1B3-41AF-9AE9-698CD0DDD892}" srcOrd="2" destOrd="0" presId="urn:microsoft.com/office/officeart/2008/layout/VerticalCurvedList"/>
    <dgm:cxn modelId="{F2E47889-191C-4690-9A84-A2CD5060CDE8}" type="presParOf" srcId="{50A7EE2F-F362-4303-B71C-2B9C1CB72B96}" destId="{DCF9AF1F-15A8-4656-8858-3F690BFB6BA5}" srcOrd="3" destOrd="0" presId="urn:microsoft.com/office/officeart/2008/layout/VerticalCurvedList"/>
    <dgm:cxn modelId="{25AEC4EF-6D1C-45F1-9F82-0D4FC150EE9F}" type="presParOf" srcId="{B21D15DF-2038-4F3B-9DBC-67C07CAE64E5}" destId="{9FE97FCB-58B9-4D11-912C-E1D5FD263DFA}" srcOrd="1" destOrd="0" presId="urn:microsoft.com/office/officeart/2008/layout/VerticalCurvedList"/>
    <dgm:cxn modelId="{FC3128AD-5E96-488B-9C3E-A4EF7EE70083}" type="presParOf" srcId="{B21D15DF-2038-4F3B-9DBC-67C07CAE64E5}" destId="{9788DBB4-1A46-4425-A0C2-3607A26CC62E}" srcOrd="2" destOrd="0" presId="urn:microsoft.com/office/officeart/2008/layout/VerticalCurvedList"/>
    <dgm:cxn modelId="{CEDA7821-37AE-4E08-88C7-384A8AB5B508}" type="presParOf" srcId="{9788DBB4-1A46-4425-A0C2-3607A26CC62E}" destId="{38A1E0AA-3E7A-45EF-8F62-8AFDC4D745BF}" srcOrd="0" destOrd="0" presId="urn:microsoft.com/office/officeart/2008/layout/VerticalCurvedList"/>
    <dgm:cxn modelId="{EA637693-B132-41D0-9E30-4605B9DE97CD}" type="presParOf" srcId="{B21D15DF-2038-4F3B-9DBC-67C07CAE64E5}" destId="{8BA210E2-2D8C-43A0-85BE-C5831183C922}" srcOrd="3" destOrd="0" presId="urn:microsoft.com/office/officeart/2008/layout/VerticalCurvedList"/>
    <dgm:cxn modelId="{AD8791FE-2D3F-46CE-B7A4-1118FF5E2273}" type="presParOf" srcId="{B21D15DF-2038-4F3B-9DBC-67C07CAE64E5}" destId="{ED14E487-A76D-46E8-9438-3734073D6FD3}" srcOrd="4" destOrd="0" presId="urn:microsoft.com/office/officeart/2008/layout/VerticalCurvedList"/>
    <dgm:cxn modelId="{4299A5EE-7998-4AB1-90BA-591F1752217A}" type="presParOf" srcId="{ED14E487-A76D-46E8-9438-3734073D6FD3}" destId="{15E1A6BD-4F35-4D07-8355-4636D2484631}" srcOrd="0" destOrd="0" presId="urn:microsoft.com/office/officeart/2008/layout/VerticalCurvedList"/>
    <dgm:cxn modelId="{44ACC87B-543C-401B-A4D6-B53E089B3EEB}" type="presParOf" srcId="{B21D15DF-2038-4F3B-9DBC-67C07CAE64E5}" destId="{70C46D42-A92E-4FA6-8AE8-FCF8F51932B6}" srcOrd="5" destOrd="0" presId="urn:microsoft.com/office/officeart/2008/layout/VerticalCurvedList"/>
    <dgm:cxn modelId="{F69C334D-AA41-40C7-B6A4-29EA28A2DF80}" type="presParOf" srcId="{B21D15DF-2038-4F3B-9DBC-67C07CAE64E5}" destId="{2B56EC09-0E47-47EF-979A-A36368B0F7A9}" srcOrd="6" destOrd="0" presId="urn:microsoft.com/office/officeart/2008/layout/VerticalCurvedList"/>
    <dgm:cxn modelId="{47072A68-2EA2-494F-8523-0BF0E5092952}" type="presParOf" srcId="{2B56EC09-0E47-47EF-979A-A36368B0F7A9}" destId="{EFD070C5-E438-4698-AF27-83EA88FA2739}" srcOrd="0" destOrd="0" presId="urn:microsoft.com/office/officeart/2008/layout/VerticalCurvedList"/>
    <dgm:cxn modelId="{B8F22F78-A2D4-4F3B-BA63-9B6EA3405897}" type="presParOf" srcId="{B21D15DF-2038-4F3B-9DBC-67C07CAE64E5}" destId="{3542F6EC-7C92-4CAC-94D6-A6FBF7C07C7F}" srcOrd="7" destOrd="0" presId="urn:microsoft.com/office/officeart/2008/layout/VerticalCurvedList"/>
    <dgm:cxn modelId="{6C1CD4C3-8585-4BFD-81D6-7570AF5AEF00}" type="presParOf" srcId="{B21D15DF-2038-4F3B-9DBC-67C07CAE64E5}" destId="{49AE8B25-B202-4F5E-AE5D-659E69870E0C}" srcOrd="8" destOrd="0" presId="urn:microsoft.com/office/officeart/2008/layout/VerticalCurvedList"/>
    <dgm:cxn modelId="{1B3C4EDB-69C3-49A4-A22E-568050A561D3}" type="presParOf" srcId="{49AE8B25-B202-4F5E-AE5D-659E69870E0C}" destId="{164296AF-666A-4A6F-96AB-418B24F622A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3B104C-4B9E-49F0-8477-24E116CB0CFC}" type="doc">
      <dgm:prSet loTypeId="urn:microsoft.com/office/officeart/2008/layout/VerticalCurvedList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B6E8E0BB-C07E-464B-B8DE-DC8C951D466B}">
      <dgm:prSet phldrT="[Text]"/>
      <dgm:spPr/>
      <dgm:t>
        <a:bodyPr/>
        <a:lstStyle/>
        <a:p>
          <a:r>
            <a:rPr lang="en-US" dirty="0"/>
            <a:t>Undesired outcomes, problems, and characteristics</a:t>
          </a:r>
        </a:p>
      </dgm:t>
    </dgm:pt>
    <dgm:pt modelId="{1FF6F85B-4814-4122-8972-43D6ABDB308D}" type="parTrans" cxnId="{56B2DC74-8FF0-4A59-8654-9F92AC511C4B}">
      <dgm:prSet/>
      <dgm:spPr/>
      <dgm:t>
        <a:bodyPr/>
        <a:lstStyle/>
        <a:p>
          <a:endParaRPr lang="en-US"/>
        </a:p>
      </dgm:t>
    </dgm:pt>
    <dgm:pt modelId="{636CC853-5A48-4210-8DE1-1BFB31FFAD03}" type="sibTrans" cxnId="{56B2DC74-8FF0-4A59-8654-9F92AC511C4B}">
      <dgm:prSet/>
      <dgm:spPr/>
      <dgm:t>
        <a:bodyPr/>
        <a:lstStyle/>
        <a:p>
          <a:endParaRPr lang="en-US"/>
        </a:p>
      </dgm:t>
    </dgm:pt>
    <dgm:pt modelId="{907E4DBE-5575-44CD-B4C4-2A36E0DBD199}">
      <dgm:prSet phldrT="[Text]"/>
      <dgm:spPr/>
      <dgm:t>
        <a:bodyPr/>
        <a:lstStyle/>
        <a:p>
          <a:r>
            <a:rPr lang="en-US" dirty="0"/>
            <a:t>Obstacles</a:t>
          </a:r>
        </a:p>
      </dgm:t>
    </dgm:pt>
    <dgm:pt modelId="{FFDF1B27-0FC7-409E-93E1-34E5D597B35F}" type="parTrans" cxnId="{C3BC6686-16E6-4D9F-BFE6-614898C4898E}">
      <dgm:prSet/>
      <dgm:spPr/>
      <dgm:t>
        <a:bodyPr/>
        <a:lstStyle/>
        <a:p>
          <a:endParaRPr lang="en-US"/>
        </a:p>
      </dgm:t>
    </dgm:pt>
    <dgm:pt modelId="{B74C9AD3-90EA-480C-95AA-56B31CFB451E}" type="sibTrans" cxnId="{C3BC6686-16E6-4D9F-BFE6-614898C4898E}">
      <dgm:prSet/>
      <dgm:spPr/>
      <dgm:t>
        <a:bodyPr/>
        <a:lstStyle/>
        <a:p>
          <a:endParaRPr lang="en-US"/>
        </a:p>
      </dgm:t>
    </dgm:pt>
    <dgm:pt modelId="{17D8536A-4510-43E1-82F2-757F323A3E94}">
      <dgm:prSet phldrT="[Text]"/>
      <dgm:spPr/>
      <dgm:t>
        <a:bodyPr/>
        <a:lstStyle/>
        <a:p>
          <a:r>
            <a:rPr lang="en-US" dirty="0"/>
            <a:t>Risks (undesired potential outcomes)</a:t>
          </a:r>
        </a:p>
      </dgm:t>
    </dgm:pt>
    <dgm:pt modelId="{568A6A7F-11FA-440A-A38C-5CB57875FA2B}" type="parTrans" cxnId="{8F9EFE86-9030-4B39-9EFE-57CC7BD1D23B}">
      <dgm:prSet/>
      <dgm:spPr/>
      <dgm:t>
        <a:bodyPr/>
        <a:lstStyle/>
        <a:p>
          <a:endParaRPr lang="en-US"/>
        </a:p>
      </dgm:t>
    </dgm:pt>
    <dgm:pt modelId="{A0F19E40-97E6-427F-8104-76FC92F23CE3}" type="sibTrans" cxnId="{8F9EFE86-9030-4B39-9EFE-57CC7BD1D23B}">
      <dgm:prSet/>
      <dgm:spPr/>
      <dgm:t>
        <a:bodyPr/>
        <a:lstStyle/>
        <a:p>
          <a:endParaRPr lang="en-US"/>
        </a:p>
      </dgm:t>
    </dgm:pt>
    <dgm:pt modelId="{DF8A3555-E75A-4A8A-90F6-F17AE1D92C88}" type="pres">
      <dgm:prSet presAssocID="{AE3B104C-4B9E-49F0-8477-24E116CB0CFC}" presName="Name0" presStyleCnt="0">
        <dgm:presLayoutVars>
          <dgm:chMax val="7"/>
          <dgm:chPref val="7"/>
          <dgm:dir/>
        </dgm:presLayoutVars>
      </dgm:prSet>
      <dgm:spPr/>
    </dgm:pt>
    <dgm:pt modelId="{B21D15DF-2038-4F3B-9DBC-67C07CAE64E5}" type="pres">
      <dgm:prSet presAssocID="{AE3B104C-4B9E-49F0-8477-24E116CB0CFC}" presName="Name1" presStyleCnt="0"/>
      <dgm:spPr/>
    </dgm:pt>
    <dgm:pt modelId="{50A7EE2F-F362-4303-B71C-2B9C1CB72B96}" type="pres">
      <dgm:prSet presAssocID="{AE3B104C-4B9E-49F0-8477-24E116CB0CFC}" presName="cycle" presStyleCnt="0"/>
      <dgm:spPr/>
    </dgm:pt>
    <dgm:pt modelId="{21D0F945-90AC-4445-9129-20D0E05AD24A}" type="pres">
      <dgm:prSet presAssocID="{AE3B104C-4B9E-49F0-8477-24E116CB0CFC}" presName="srcNode" presStyleLbl="node1" presStyleIdx="0" presStyleCnt="3"/>
      <dgm:spPr/>
    </dgm:pt>
    <dgm:pt modelId="{1C520E91-A85D-45AA-8826-136A2443855A}" type="pres">
      <dgm:prSet presAssocID="{AE3B104C-4B9E-49F0-8477-24E116CB0CFC}" presName="conn" presStyleLbl="parChTrans1D2" presStyleIdx="0" presStyleCnt="1"/>
      <dgm:spPr/>
    </dgm:pt>
    <dgm:pt modelId="{C6E4E6B1-D1B3-41AF-9AE9-698CD0DDD892}" type="pres">
      <dgm:prSet presAssocID="{AE3B104C-4B9E-49F0-8477-24E116CB0CFC}" presName="extraNode" presStyleLbl="node1" presStyleIdx="0" presStyleCnt="3"/>
      <dgm:spPr/>
    </dgm:pt>
    <dgm:pt modelId="{DCF9AF1F-15A8-4656-8858-3F690BFB6BA5}" type="pres">
      <dgm:prSet presAssocID="{AE3B104C-4B9E-49F0-8477-24E116CB0CFC}" presName="dstNode" presStyleLbl="node1" presStyleIdx="0" presStyleCnt="3"/>
      <dgm:spPr/>
    </dgm:pt>
    <dgm:pt modelId="{9FE97FCB-58B9-4D11-912C-E1D5FD263DFA}" type="pres">
      <dgm:prSet presAssocID="{B6E8E0BB-C07E-464B-B8DE-DC8C951D466B}" presName="text_1" presStyleLbl="node1" presStyleIdx="0" presStyleCnt="3">
        <dgm:presLayoutVars>
          <dgm:bulletEnabled val="1"/>
        </dgm:presLayoutVars>
      </dgm:prSet>
      <dgm:spPr/>
    </dgm:pt>
    <dgm:pt modelId="{9788DBB4-1A46-4425-A0C2-3607A26CC62E}" type="pres">
      <dgm:prSet presAssocID="{B6E8E0BB-C07E-464B-B8DE-DC8C951D466B}" presName="accent_1" presStyleCnt="0"/>
      <dgm:spPr/>
    </dgm:pt>
    <dgm:pt modelId="{38A1E0AA-3E7A-45EF-8F62-8AFDC4D745BF}" type="pres">
      <dgm:prSet presAssocID="{B6E8E0BB-C07E-464B-B8DE-DC8C951D466B}" presName="accentRepeatNode" presStyleLbl="solidFgAcc1" presStyleIdx="0" presStyleCnt="3"/>
      <dgm:spPr/>
    </dgm:pt>
    <dgm:pt modelId="{8BA210E2-2D8C-43A0-85BE-C5831183C922}" type="pres">
      <dgm:prSet presAssocID="{907E4DBE-5575-44CD-B4C4-2A36E0DBD199}" presName="text_2" presStyleLbl="node1" presStyleIdx="1" presStyleCnt="3">
        <dgm:presLayoutVars>
          <dgm:bulletEnabled val="1"/>
        </dgm:presLayoutVars>
      </dgm:prSet>
      <dgm:spPr/>
    </dgm:pt>
    <dgm:pt modelId="{ED14E487-A76D-46E8-9438-3734073D6FD3}" type="pres">
      <dgm:prSet presAssocID="{907E4DBE-5575-44CD-B4C4-2A36E0DBD199}" presName="accent_2" presStyleCnt="0"/>
      <dgm:spPr/>
    </dgm:pt>
    <dgm:pt modelId="{15E1A6BD-4F35-4D07-8355-4636D2484631}" type="pres">
      <dgm:prSet presAssocID="{907E4DBE-5575-44CD-B4C4-2A36E0DBD199}" presName="accentRepeatNode" presStyleLbl="solidFgAcc1" presStyleIdx="1" presStyleCnt="3"/>
      <dgm:spPr/>
    </dgm:pt>
    <dgm:pt modelId="{70C46D42-A92E-4FA6-8AE8-FCF8F51932B6}" type="pres">
      <dgm:prSet presAssocID="{17D8536A-4510-43E1-82F2-757F323A3E94}" presName="text_3" presStyleLbl="node1" presStyleIdx="2" presStyleCnt="3">
        <dgm:presLayoutVars>
          <dgm:bulletEnabled val="1"/>
        </dgm:presLayoutVars>
      </dgm:prSet>
      <dgm:spPr/>
    </dgm:pt>
    <dgm:pt modelId="{2B56EC09-0E47-47EF-979A-A36368B0F7A9}" type="pres">
      <dgm:prSet presAssocID="{17D8536A-4510-43E1-82F2-757F323A3E94}" presName="accent_3" presStyleCnt="0"/>
      <dgm:spPr/>
    </dgm:pt>
    <dgm:pt modelId="{EFD070C5-E438-4698-AF27-83EA88FA2739}" type="pres">
      <dgm:prSet presAssocID="{17D8536A-4510-43E1-82F2-757F323A3E94}" presName="accentRepeatNode" presStyleLbl="solidFgAcc1" presStyleIdx="2" presStyleCnt="3"/>
      <dgm:spPr/>
    </dgm:pt>
  </dgm:ptLst>
  <dgm:cxnLst>
    <dgm:cxn modelId="{98819911-07B6-4B66-913D-8E0DAB12F90D}" type="presOf" srcId="{AE3B104C-4B9E-49F0-8477-24E116CB0CFC}" destId="{DF8A3555-E75A-4A8A-90F6-F17AE1D92C88}" srcOrd="0" destOrd="0" presId="urn:microsoft.com/office/officeart/2008/layout/VerticalCurvedList"/>
    <dgm:cxn modelId="{8FC2B525-1550-48DB-856C-03AE3E4FDB99}" type="presOf" srcId="{17D8536A-4510-43E1-82F2-757F323A3E94}" destId="{70C46D42-A92E-4FA6-8AE8-FCF8F51932B6}" srcOrd="0" destOrd="0" presId="urn:microsoft.com/office/officeart/2008/layout/VerticalCurvedList"/>
    <dgm:cxn modelId="{C7F5C067-8B68-4468-8875-F19659F7A1A4}" type="presOf" srcId="{907E4DBE-5575-44CD-B4C4-2A36E0DBD199}" destId="{8BA210E2-2D8C-43A0-85BE-C5831183C922}" srcOrd="0" destOrd="0" presId="urn:microsoft.com/office/officeart/2008/layout/VerticalCurvedList"/>
    <dgm:cxn modelId="{56B2DC74-8FF0-4A59-8654-9F92AC511C4B}" srcId="{AE3B104C-4B9E-49F0-8477-24E116CB0CFC}" destId="{B6E8E0BB-C07E-464B-B8DE-DC8C951D466B}" srcOrd="0" destOrd="0" parTransId="{1FF6F85B-4814-4122-8972-43D6ABDB308D}" sibTransId="{636CC853-5A48-4210-8DE1-1BFB31FFAD03}"/>
    <dgm:cxn modelId="{4BD50B85-7C4C-4DED-AA21-F7A18862F808}" type="presOf" srcId="{B6E8E0BB-C07E-464B-B8DE-DC8C951D466B}" destId="{9FE97FCB-58B9-4D11-912C-E1D5FD263DFA}" srcOrd="0" destOrd="0" presId="urn:microsoft.com/office/officeart/2008/layout/VerticalCurvedList"/>
    <dgm:cxn modelId="{C3BC6686-16E6-4D9F-BFE6-614898C4898E}" srcId="{AE3B104C-4B9E-49F0-8477-24E116CB0CFC}" destId="{907E4DBE-5575-44CD-B4C4-2A36E0DBD199}" srcOrd="1" destOrd="0" parTransId="{FFDF1B27-0FC7-409E-93E1-34E5D597B35F}" sibTransId="{B74C9AD3-90EA-480C-95AA-56B31CFB451E}"/>
    <dgm:cxn modelId="{8F9EFE86-9030-4B39-9EFE-57CC7BD1D23B}" srcId="{AE3B104C-4B9E-49F0-8477-24E116CB0CFC}" destId="{17D8536A-4510-43E1-82F2-757F323A3E94}" srcOrd="2" destOrd="0" parTransId="{568A6A7F-11FA-440A-A38C-5CB57875FA2B}" sibTransId="{A0F19E40-97E6-427F-8104-76FC92F23CE3}"/>
    <dgm:cxn modelId="{62A56EED-C5AD-4175-976B-013F66702D46}" type="presOf" srcId="{636CC853-5A48-4210-8DE1-1BFB31FFAD03}" destId="{1C520E91-A85D-45AA-8826-136A2443855A}" srcOrd="0" destOrd="0" presId="urn:microsoft.com/office/officeart/2008/layout/VerticalCurvedList"/>
    <dgm:cxn modelId="{A5AC5D7F-1FC2-4C8E-9DC0-CB980AB0CCD5}" type="presParOf" srcId="{DF8A3555-E75A-4A8A-90F6-F17AE1D92C88}" destId="{B21D15DF-2038-4F3B-9DBC-67C07CAE64E5}" srcOrd="0" destOrd="0" presId="urn:microsoft.com/office/officeart/2008/layout/VerticalCurvedList"/>
    <dgm:cxn modelId="{2F928251-6525-411A-83F5-28492F1C2CFA}" type="presParOf" srcId="{B21D15DF-2038-4F3B-9DBC-67C07CAE64E5}" destId="{50A7EE2F-F362-4303-B71C-2B9C1CB72B96}" srcOrd="0" destOrd="0" presId="urn:microsoft.com/office/officeart/2008/layout/VerticalCurvedList"/>
    <dgm:cxn modelId="{A949D2C1-EC10-4707-B4B6-233A96A4CEB3}" type="presParOf" srcId="{50A7EE2F-F362-4303-B71C-2B9C1CB72B96}" destId="{21D0F945-90AC-4445-9129-20D0E05AD24A}" srcOrd="0" destOrd="0" presId="urn:microsoft.com/office/officeart/2008/layout/VerticalCurvedList"/>
    <dgm:cxn modelId="{F0519D3B-7B63-4C2F-929E-AF68D9723696}" type="presParOf" srcId="{50A7EE2F-F362-4303-B71C-2B9C1CB72B96}" destId="{1C520E91-A85D-45AA-8826-136A2443855A}" srcOrd="1" destOrd="0" presId="urn:microsoft.com/office/officeart/2008/layout/VerticalCurvedList"/>
    <dgm:cxn modelId="{36D234DB-75DA-4BE4-BA85-841B8A87AB9A}" type="presParOf" srcId="{50A7EE2F-F362-4303-B71C-2B9C1CB72B96}" destId="{C6E4E6B1-D1B3-41AF-9AE9-698CD0DDD892}" srcOrd="2" destOrd="0" presId="urn:microsoft.com/office/officeart/2008/layout/VerticalCurvedList"/>
    <dgm:cxn modelId="{1EF4C41B-00AA-4945-984F-168EB26470C5}" type="presParOf" srcId="{50A7EE2F-F362-4303-B71C-2B9C1CB72B96}" destId="{DCF9AF1F-15A8-4656-8858-3F690BFB6BA5}" srcOrd="3" destOrd="0" presId="urn:microsoft.com/office/officeart/2008/layout/VerticalCurvedList"/>
    <dgm:cxn modelId="{7003814B-0BCC-4731-ACB9-6EC7A399D72A}" type="presParOf" srcId="{B21D15DF-2038-4F3B-9DBC-67C07CAE64E5}" destId="{9FE97FCB-58B9-4D11-912C-E1D5FD263DFA}" srcOrd="1" destOrd="0" presId="urn:microsoft.com/office/officeart/2008/layout/VerticalCurvedList"/>
    <dgm:cxn modelId="{11C6D3B3-C81B-4DFE-879E-D527DC0A802E}" type="presParOf" srcId="{B21D15DF-2038-4F3B-9DBC-67C07CAE64E5}" destId="{9788DBB4-1A46-4425-A0C2-3607A26CC62E}" srcOrd="2" destOrd="0" presId="urn:microsoft.com/office/officeart/2008/layout/VerticalCurvedList"/>
    <dgm:cxn modelId="{685A778E-1A2F-461C-9280-3781F853C5D3}" type="presParOf" srcId="{9788DBB4-1A46-4425-A0C2-3607A26CC62E}" destId="{38A1E0AA-3E7A-45EF-8F62-8AFDC4D745BF}" srcOrd="0" destOrd="0" presId="urn:microsoft.com/office/officeart/2008/layout/VerticalCurvedList"/>
    <dgm:cxn modelId="{0B5CCF56-EDBB-4CC6-AD9E-449D4055BA34}" type="presParOf" srcId="{B21D15DF-2038-4F3B-9DBC-67C07CAE64E5}" destId="{8BA210E2-2D8C-43A0-85BE-C5831183C922}" srcOrd="3" destOrd="0" presId="urn:microsoft.com/office/officeart/2008/layout/VerticalCurvedList"/>
    <dgm:cxn modelId="{15CAB472-FAC1-4145-B7B6-11FBBEF70B00}" type="presParOf" srcId="{B21D15DF-2038-4F3B-9DBC-67C07CAE64E5}" destId="{ED14E487-A76D-46E8-9438-3734073D6FD3}" srcOrd="4" destOrd="0" presId="urn:microsoft.com/office/officeart/2008/layout/VerticalCurvedList"/>
    <dgm:cxn modelId="{8130A9CD-55C5-482D-A3FE-A4C2939615AB}" type="presParOf" srcId="{ED14E487-A76D-46E8-9438-3734073D6FD3}" destId="{15E1A6BD-4F35-4D07-8355-4636D2484631}" srcOrd="0" destOrd="0" presId="urn:microsoft.com/office/officeart/2008/layout/VerticalCurvedList"/>
    <dgm:cxn modelId="{EE4C6639-5DCE-4DC4-9D82-4E4FBD567A95}" type="presParOf" srcId="{B21D15DF-2038-4F3B-9DBC-67C07CAE64E5}" destId="{70C46D42-A92E-4FA6-8AE8-FCF8F51932B6}" srcOrd="5" destOrd="0" presId="urn:microsoft.com/office/officeart/2008/layout/VerticalCurvedList"/>
    <dgm:cxn modelId="{AE1422DD-9EE5-4405-896E-ABF98681AE7A}" type="presParOf" srcId="{B21D15DF-2038-4F3B-9DBC-67C07CAE64E5}" destId="{2B56EC09-0E47-47EF-979A-A36368B0F7A9}" srcOrd="6" destOrd="0" presId="urn:microsoft.com/office/officeart/2008/layout/VerticalCurvedList"/>
    <dgm:cxn modelId="{23C8B75C-6074-473D-8FDA-E2062AAF9421}" type="presParOf" srcId="{2B56EC09-0E47-47EF-979A-A36368B0F7A9}" destId="{EFD070C5-E438-4698-AF27-83EA88FA273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3B104C-4B9E-49F0-8477-24E116CB0CFC}" type="doc">
      <dgm:prSet loTypeId="urn:microsoft.com/office/officeart/2008/layout/VerticalCurvedList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6E8E0BB-C07E-464B-B8DE-DC8C951D466B}">
      <dgm:prSet phldrT="[Text]"/>
      <dgm:spPr/>
      <dgm:t>
        <a:bodyPr/>
        <a:lstStyle/>
        <a:p>
          <a:r>
            <a:rPr lang="en-US" dirty="0"/>
            <a:t>Required Gains</a:t>
          </a:r>
        </a:p>
      </dgm:t>
    </dgm:pt>
    <dgm:pt modelId="{1FF6F85B-4814-4122-8972-43D6ABDB308D}" type="parTrans" cxnId="{56B2DC74-8FF0-4A59-8654-9F92AC511C4B}">
      <dgm:prSet/>
      <dgm:spPr/>
      <dgm:t>
        <a:bodyPr/>
        <a:lstStyle/>
        <a:p>
          <a:endParaRPr lang="en-US"/>
        </a:p>
      </dgm:t>
    </dgm:pt>
    <dgm:pt modelId="{636CC853-5A48-4210-8DE1-1BFB31FFAD03}" type="sibTrans" cxnId="{56B2DC74-8FF0-4A59-8654-9F92AC511C4B}">
      <dgm:prSet/>
      <dgm:spPr/>
      <dgm:t>
        <a:bodyPr/>
        <a:lstStyle/>
        <a:p>
          <a:endParaRPr lang="en-US"/>
        </a:p>
      </dgm:t>
    </dgm:pt>
    <dgm:pt modelId="{907E4DBE-5575-44CD-B4C4-2A36E0DBD199}">
      <dgm:prSet phldrT="[Text]"/>
      <dgm:spPr/>
      <dgm:t>
        <a:bodyPr/>
        <a:lstStyle/>
        <a:p>
          <a:r>
            <a:rPr lang="en-US" dirty="0"/>
            <a:t>Expected Gains</a:t>
          </a:r>
        </a:p>
      </dgm:t>
    </dgm:pt>
    <dgm:pt modelId="{FFDF1B27-0FC7-409E-93E1-34E5D597B35F}" type="parTrans" cxnId="{C3BC6686-16E6-4D9F-BFE6-614898C4898E}">
      <dgm:prSet/>
      <dgm:spPr/>
      <dgm:t>
        <a:bodyPr/>
        <a:lstStyle/>
        <a:p>
          <a:endParaRPr lang="en-US"/>
        </a:p>
      </dgm:t>
    </dgm:pt>
    <dgm:pt modelId="{B74C9AD3-90EA-480C-95AA-56B31CFB451E}" type="sibTrans" cxnId="{C3BC6686-16E6-4D9F-BFE6-614898C4898E}">
      <dgm:prSet/>
      <dgm:spPr/>
      <dgm:t>
        <a:bodyPr/>
        <a:lstStyle/>
        <a:p>
          <a:endParaRPr lang="en-US"/>
        </a:p>
      </dgm:t>
    </dgm:pt>
    <dgm:pt modelId="{17D8536A-4510-43E1-82F2-757F323A3E94}">
      <dgm:prSet phldrT="[Text]"/>
      <dgm:spPr/>
      <dgm:t>
        <a:bodyPr/>
        <a:lstStyle/>
        <a:p>
          <a:r>
            <a:rPr lang="en-US" dirty="0"/>
            <a:t>Desired Gains</a:t>
          </a:r>
        </a:p>
      </dgm:t>
    </dgm:pt>
    <dgm:pt modelId="{568A6A7F-11FA-440A-A38C-5CB57875FA2B}" type="parTrans" cxnId="{8F9EFE86-9030-4B39-9EFE-57CC7BD1D23B}">
      <dgm:prSet/>
      <dgm:spPr/>
      <dgm:t>
        <a:bodyPr/>
        <a:lstStyle/>
        <a:p>
          <a:endParaRPr lang="en-US"/>
        </a:p>
      </dgm:t>
    </dgm:pt>
    <dgm:pt modelId="{A0F19E40-97E6-427F-8104-76FC92F23CE3}" type="sibTrans" cxnId="{8F9EFE86-9030-4B39-9EFE-57CC7BD1D23B}">
      <dgm:prSet/>
      <dgm:spPr/>
      <dgm:t>
        <a:bodyPr/>
        <a:lstStyle/>
        <a:p>
          <a:endParaRPr lang="en-US"/>
        </a:p>
      </dgm:t>
    </dgm:pt>
    <dgm:pt modelId="{A4383C28-FBC4-4198-A67C-D8CBEAD98A16}">
      <dgm:prSet phldrT="[Text]"/>
      <dgm:spPr/>
      <dgm:t>
        <a:bodyPr/>
        <a:lstStyle/>
        <a:p>
          <a:r>
            <a:rPr lang="en-US" dirty="0"/>
            <a:t>Unexpected Gains</a:t>
          </a:r>
        </a:p>
      </dgm:t>
    </dgm:pt>
    <dgm:pt modelId="{933C5443-1F30-4554-BD13-9D61ECD0A79A}" type="parTrans" cxnId="{B0F7C365-AF8A-4C97-8168-5D0308E3E0B7}">
      <dgm:prSet/>
      <dgm:spPr/>
      <dgm:t>
        <a:bodyPr/>
        <a:lstStyle/>
        <a:p>
          <a:endParaRPr lang="en-US"/>
        </a:p>
      </dgm:t>
    </dgm:pt>
    <dgm:pt modelId="{16383904-8C90-4E9E-8206-ED1FB523B75A}" type="sibTrans" cxnId="{B0F7C365-AF8A-4C97-8168-5D0308E3E0B7}">
      <dgm:prSet/>
      <dgm:spPr/>
      <dgm:t>
        <a:bodyPr/>
        <a:lstStyle/>
        <a:p>
          <a:endParaRPr lang="en-US"/>
        </a:p>
      </dgm:t>
    </dgm:pt>
    <dgm:pt modelId="{DF8A3555-E75A-4A8A-90F6-F17AE1D92C88}" type="pres">
      <dgm:prSet presAssocID="{AE3B104C-4B9E-49F0-8477-24E116CB0CFC}" presName="Name0" presStyleCnt="0">
        <dgm:presLayoutVars>
          <dgm:chMax val="7"/>
          <dgm:chPref val="7"/>
          <dgm:dir/>
        </dgm:presLayoutVars>
      </dgm:prSet>
      <dgm:spPr/>
    </dgm:pt>
    <dgm:pt modelId="{B21D15DF-2038-4F3B-9DBC-67C07CAE64E5}" type="pres">
      <dgm:prSet presAssocID="{AE3B104C-4B9E-49F0-8477-24E116CB0CFC}" presName="Name1" presStyleCnt="0"/>
      <dgm:spPr/>
    </dgm:pt>
    <dgm:pt modelId="{50A7EE2F-F362-4303-B71C-2B9C1CB72B96}" type="pres">
      <dgm:prSet presAssocID="{AE3B104C-4B9E-49F0-8477-24E116CB0CFC}" presName="cycle" presStyleCnt="0"/>
      <dgm:spPr/>
    </dgm:pt>
    <dgm:pt modelId="{21D0F945-90AC-4445-9129-20D0E05AD24A}" type="pres">
      <dgm:prSet presAssocID="{AE3B104C-4B9E-49F0-8477-24E116CB0CFC}" presName="srcNode" presStyleLbl="node1" presStyleIdx="0" presStyleCnt="4"/>
      <dgm:spPr/>
    </dgm:pt>
    <dgm:pt modelId="{1C520E91-A85D-45AA-8826-136A2443855A}" type="pres">
      <dgm:prSet presAssocID="{AE3B104C-4B9E-49F0-8477-24E116CB0CFC}" presName="conn" presStyleLbl="parChTrans1D2" presStyleIdx="0" presStyleCnt="1"/>
      <dgm:spPr/>
    </dgm:pt>
    <dgm:pt modelId="{C6E4E6B1-D1B3-41AF-9AE9-698CD0DDD892}" type="pres">
      <dgm:prSet presAssocID="{AE3B104C-4B9E-49F0-8477-24E116CB0CFC}" presName="extraNode" presStyleLbl="node1" presStyleIdx="0" presStyleCnt="4"/>
      <dgm:spPr/>
    </dgm:pt>
    <dgm:pt modelId="{DCF9AF1F-15A8-4656-8858-3F690BFB6BA5}" type="pres">
      <dgm:prSet presAssocID="{AE3B104C-4B9E-49F0-8477-24E116CB0CFC}" presName="dstNode" presStyleLbl="node1" presStyleIdx="0" presStyleCnt="4"/>
      <dgm:spPr/>
    </dgm:pt>
    <dgm:pt modelId="{9FE97FCB-58B9-4D11-912C-E1D5FD263DFA}" type="pres">
      <dgm:prSet presAssocID="{B6E8E0BB-C07E-464B-B8DE-DC8C951D466B}" presName="text_1" presStyleLbl="node1" presStyleIdx="0" presStyleCnt="4">
        <dgm:presLayoutVars>
          <dgm:bulletEnabled val="1"/>
        </dgm:presLayoutVars>
      </dgm:prSet>
      <dgm:spPr/>
    </dgm:pt>
    <dgm:pt modelId="{9788DBB4-1A46-4425-A0C2-3607A26CC62E}" type="pres">
      <dgm:prSet presAssocID="{B6E8E0BB-C07E-464B-B8DE-DC8C951D466B}" presName="accent_1" presStyleCnt="0"/>
      <dgm:spPr/>
    </dgm:pt>
    <dgm:pt modelId="{38A1E0AA-3E7A-45EF-8F62-8AFDC4D745BF}" type="pres">
      <dgm:prSet presAssocID="{B6E8E0BB-C07E-464B-B8DE-DC8C951D466B}" presName="accentRepeatNode" presStyleLbl="solidFgAcc1" presStyleIdx="0" presStyleCnt="4"/>
      <dgm:spPr/>
    </dgm:pt>
    <dgm:pt modelId="{8BA210E2-2D8C-43A0-85BE-C5831183C922}" type="pres">
      <dgm:prSet presAssocID="{907E4DBE-5575-44CD-B4C4-2A36E0DBD199}" presName="text_2" presStyleLbl="node1" presStyleIdx="1" presStyleCnt="4">
        <dgm:presLayoutVars>
          <dgm:bulletEnabled val="1"/>
        </dgm:presLayoutVars>
      </dgm:prSet>
      <dgm:spPr/>
    </dgm:pt>
    <dgm:pt modelId="{ED14E487-A76D-46E8-9438-3734073D6FD3}" type="pres">
      <dgm:prSet presAssocID="{907E4DBE-5575-44CD-B4C4-2A36E0DBD199}" presName="accent_2" presStyleCnt="0"/>
      <dgm:spPr/>
    </dgm:pt>
    <dgm:pt modelId="{15E1A6BD-4F35-4D07-8355-4636D2484631}" type="pres">
      <dgm:prSet presAssocID="{907E4DBE-5575-44CD-B4C4-2A36E0DBD199}" presName="accentRepeatNode" presStyleLbl="solidFgAcc1" presStyleIdx="1" presStyleCnt="4"/>
      <dgm:spPr/>
    </dgm:pt>
    <dgm:pt modelId="{70C46D42-A92E-4FA6-8AE8-FCF8F51932B6}" type="pres">
      <dgm:prSet presAssocID="{17D8536A-4510-43E1-82F2-757F323A3E94}" presName="text_3" presStyleLbl="node1" presStyleIdx="2" presStyleCnt="4">
        <dgm:presLayoutVars>
          <dgm:bulletEnabled val="1"/>
        </dgm:presLayoutVars>
      </dgm:prSet>
      <dgm:spPr/>
    </dgm:pt>
    <dgm:pt modelId="{2B56EC09-0E47-47EF-979A-A36368B0F7A9}" type="pres">
      <dgm:prSet presAssocID="{17D8536A-4510-43E1-82F2-757F323A3E94}" presName="accent_3" presStyleCnt="0"/>
      <dgm:spPr/>
    </dgm:pt>
    <dgm:pt modelId="{EFD070C5-E438-4698-AF27-83EA88FA2739}" type="pres">
      <dgm:prSet presAssocID="{17D8536A-4510-43E1-82F2-757F323A3E94}" presName="accentRepeatNode" presStyleLbl="solidFgAcc1" presStyleIdx="2" presStyleCnt="4"/>
      <dgm:spPr/>
    </dgm:pt>
    <dgm:pt modelId="{3542F6EC-7C92-4CAC-94D6-A6FBF7C07C7F}" type="pres">
      <dgm:prSet presAssocID="{A4383C28-FBC4-4198-A67C-D8CBEAD98A16}" presName="text_4" presStyleLbl="node1" presStyleIdx="3" presStyleCnt="4">
        <dgm:presLayoutVars>
          <dgm:bulletEnabled val="1"/>
        </dgm:presLayoutVars>
      </dgm:prSet>
      <dgm:spPr/>
    </dgm:pt>
    <dgm:pt modelId="{49AE8B25-B202-4F5E-AE5D-659E69870E0C}" type="pres">
      <dgm:prSet presAssocID="{A4383C28-FBC4-4198-A67C-D8CBEAD98A16}" presName="accent_4" presStyleCnt="0"/>
      <dgm:spPr/>
    </dgm:pt>
    <dgm:pt modelId="{164296AF-666A-4A6F-96AB-418B24F622A7}" type="pres">
      <dgm:prSet presAssocID="{A4383C28-FBC4-4198-A67C-D8CBEAD98A16}" presName="accentRepeatNode" presStyleLbl="solidFgAcc1" presStyleIdx="3" presStyleCnt="4"/>
      <dgm:spPr/>
    </dgm:pt>
  </dgm:ptLst>
  <dgm:cxnLst>
    <dgm:cxn modelId="{65A75F00-EE6A-47A7-A2B2-15AD0E139BAF}" type="presOf" srcId="{636CC853-5A48-4210-8DE1-1BFB31FFAD03}" destId="{1C520E91-A85D-45AA-8826-136A2443855A}" srcOrd="0" destOrd="0" presId="urn:microsoft.com/office/officeart/2008/layout/VerticalCurvedList"/>
    <dgm:cxn modelId="{192FB429-FBA0-434A-8D1E-B36FFAD179D0}" type="presOf" srcId="{AE3B104C-4B9E-49F0-8477-24E116CB0CFC}" destId="{DF8A3555-E75A-4A8A-90F6-F17AE1D92C88}" srcOrd="0" destOrd="0" presId="urn:microsoft.com/office/officeart/2008/layout/VerticalCurvedList"/>
    <dgm:cxn modelId="{34E9012D-3349-4960-AB67-45BB0680FC7B}" type="presOf" srcId="{907E4DBE-5575-44CD-B4C4-2A36E0DBD199}" destId="{8BA210E2-2D8C-43A0-85BE-C5831183C922}" srcOrd="0" destOrd="0" presId="urn:microsoft.com/office/officeart/2008/layout/VerticalCurvedList"/>
    <dgm:cxn modelId="{B0F7C365-AF8A-4C97-8168-5D0308E3E0B7}" srcId="{AE3B104C-4B9E-49F0-8477-24E116CB0CFC}" destId="{A4383C28-FBC4-4198-A67C-D8CBEAD98A16}" srcOrd="3" destOrd="0" parTransId="{933C5443-1F30-4554-BD13-9D61ECD0A79A}" sibTransId="{16383904-8C90-4E9E-8206-ED1FB523B75A}"/>
    <dgm:cxn modelId="{56B2DC74-8FF0-4A59-8654-9F92AC511C4B}" srcId="{AE3B104C-4B9E-49F0-8477-24E116CB0CFC}" destId="{B6E8E0BB-C07E-464B-B8DE-DC8C951D466B}" srcOrd="0" destOrd="0" parTransId="{1FF6F85B-4814-4122-8972-43D6ABDB308D}" sibTransId="{636CC853-5A48-4210-8DE1-1BFB31FFAD03}"/>
    <dgm:cxn modelId="{C3BC6686-16E6-4D9F-BFE6-614898C4898E}" srcId="{AE3B104C-4B9E-49F0-8477-24E116CB0CFC}" destId="{907E4DBE-5575-44CD-B4C4-2A36E0DBD199}" srcOrd="1" destOrd="0" parTransId="{FFDF1B27-0FC7-409E-93E1-34E5D597B35F}" sibTransId="{B74C9AD3-90EA-480C-95AA-56B31CFB451E}"/>
    <dgm:cxn modelId="{8F9EFE86-9030-4B39-9EFE-57CC7BD1D23B}" srcId="{AE3B104C-4B9E-49F0-8477-24E116CB0CFC}" destId="{17D8536A-4510-43E1-82F2-757F323A3E94}" srcOrd="2" destOrd="0" parTransId="{568A6A7F-11FA-440A-A38C-5CB57875FA2B}" sibTransId="{A0F19E40-97E6-427F-8104-76FC92F23CE3}"/>
    <dgm:cxn modelId="{74AEE68A-77BA-4CF5-8AB3-47221C31CB05}" type="presOf" srcId="{B6E8E0BB-C07E-464B-B8DE-DC8C951D466B}" destId="{9FE97FCB-58B9-4D11-912C-E1D5FD263DFA}" srcOrd="0" destOrd="0" presId="urn:microsoft.com/office/officeart/2008/layout/VerticalCurvedList"/>
    <dgm:cxn modelId="{BAF313D8-DFF2-45CB-92DB-6CDEA8BD1561}" type="presOf" srcId="{17D8536A-4510-43E1-82F2-757F323A3E94}" destId="{70C46D42-A92E-4FA6-8AE8-FCF8F51932B6}" srcOrd="0" destOrd="0" presId="urn:microsoft.com/office/officeart/2008/layout/VerticalCurvedList"/>
    <dgm:cxn modelId="{AF5B21DD-0E82-484D-AB04-B9BEA75B2290}" type="presOf" srcId="{A4383C28-FBC4-4198-A67C-D8CBEAD98A16}" destId="{3542F6EC-7C92-4CAC-94D6-A6FBF7C07C7F}" srcOrd="0" destOrd="0" presId="urn:microsoft.com/office/officeart/2008/layout/VerticalCurvedList"/>
    <dgm:cxn modelId="{83D8FD0B-422A-4D2D-A9C1-6C7DA2E617B4}" type="presParOf" srcId="{DF8A3555-E75A-4A8A-90F6-F17AE1D92C88}" destId="{B21D15DF-2038-4F3B-9DBC-67C07CAE64E5}" srcOrd="0" destOrd="0" presId="urn:microsoft.com/office/officeart/2008/layout/VerticalCurvedList"/>
    <dgm:cxn modelId="{674F21CF-A3CB-4017-B4A5-4C342DE7068F}" type="presParOf" srcId="{B21D15DF-2038-4F3B-9DBC-67C07CAE64E5}" destId="{50A7EE2F-F362-4303-B71C-2B9C1CB72B96}" srcOrd="0" destOrd="0" presId="urn:microsoft.com/office/officeart/2008/layout/VerticalCurvedList"/>
    <dgm:cxn modelId="{C979B157-F296-44E1-959D-2ACE149E2D4E}" type="presParOf" srcId="{50A7EE2F-F362-4303-B71C-2B9C1CB72B96}" destId="{21D0F945-90AC-4445-9129-20D0E05AD24A}" srcOrd="0" destOrd="0" presId="urn:microsoft.com/office/officeart/2008/layout/VerticalCurvedList"/>
    <dgm:cxn modelId="{1324521B-AD76-47FF-8800-D5C2690D8D89}" type="presParOf" srcId="{50A7EE2F-F362-4303-B71C-2B9C1CB72B96}" destId="{1C520E91-A85D-45AA-8826-136A2443855A}" srcOrd="1" destOrd="0" presId="urn:microsoft.com/office/officeart/2008/layout/VerticalCurvedList"/>
    <dgm:cxn modelId="{27855DC1-BD19-4E69-9437-FAA62FA6C59C}" type="presParOf" srcId="{50A7EE2F-F362-4303-B71C-2B9C1CB72B96}" destId="{C6E4E6B1-D1B3-41AF-9AE9-698CD0DDD892}" srcOrd="2" destOrd="0" presId="urn:microsoft.com/office/officeart/2008/layout/VerticalCurvedList"/>
    <dgm:cxn modelId="{660C8B33-3ED3-4F39-AA07-0C64168E2D2B}" type="presParOf" srcId="{50A7EE2F-F362-4303-B71C-2B9C1CB72B96}" destId="{DCF9AF1F-15A8-4656-8858-3F690BFB6BA5}" srcOrd="3" destOrd="0" presId="urn:microsoft.com/office/officeart/2008/layout/VerticalCurvedList"/>
    <dgm:cxn modelId="{30062CE3-DFD6-4E15-A6FC-36F54451AFC5}" type="presParOf" srcId="{B21D15DF-2038-4F3B-9DBC-67C07CAE64E5}" destId="{9FE97FCB-58B9-4D11-912C-E1D5FD263DFA}" srcOrd="1" destOrd="0" presId="urn:microsoft.com/office/officeart/2008/layout/VerticalCurvedList"/>
    <dgm:cxn modelId="{5A6D7FA8-F72D-4A0B-8BF1-2392DAF9B1AC}" type="presParOf" srcId="{B21D15DF-2038-4F3B-9DBC-67C07CAE64E5}" destId="{9788DBB4-1A46-4425-A0C2-3607A26CC62E}" srcOrd="2" destOrd="0" presId="urn:microsoft.com/office/officeart/2008/layout/VerticalCurvedList"/>
    <dgm:cxn modelId="{97982534-A026-419E-B1E0-010514AA4942}" type="presParOf" srcId="{9788DBB4-1A46-4425-A0C2-3607A26CC62E}" destId="{38A1E0AA-3E7A-45EF-8F62-8AFDC4D745BF}" srcOrd="0" destOrd="0" presId="urn:microsoft.com/office/officeart/2008/layout/VerticalCurvedList"/>
    <dgm:cxn modelId="{BE9287E5-ECA1-44DC-A397-447135D55B58}" type="presParOf" srcId="{B21D15DF-2038-4F3B-9DBC-67C07CAE64E5}" destId="{8BA210E2-2D8C-43A0-85BE-C5831183C922}" srcOrd="3" destOrd="0" presId="urn:microsoft.com/office/officeart/2008/layout/VerticalCurvedList"/>
    <dgm:cxn modelId="{F507CEA2-DCC5-4693-A464-F98DB3CDD58F}" type="presParOf" srcId="{B21D15DF-2038-4F3B-9DBC-67C07CAE64E5}" destId="{ED14E487-A76D-46E8-9438-3734073D6FD3}" srcOrd="4" destOrd="0" presId="urn:microsoft.com/office/officeart/2008/layout/VerticalCurvedList"/>
    <dgm:cxn modelId="{E555FF43-EBC2-4502-846A-1B00F9E5E60C}" type="presParOf" srcId="{ED14E487-A76D-46E8-9438-3734073D6FD3}" destId="{15E1A6BD-4F35-4D07-8355-4636D2484631}" srcOrd="0" destOrd="0" presId="urn:microsoft.com/office/officeart/2008/layout/VerticalCurvedList"/>
    <dgm:cxn modelId="{5EDC344E-129E-42DE-8216-18CB36B7E1C1}" type="presParOf" srcId="{B21D15DF-2038-4F3B-9DBC-67C07CAE64E5}" destId="{70C46D42-A92E-4FA6-8AE8-FCF8F51932B6}" srcOrd="5" destOrd="0" presId="urn:microsoft.com/office/officeart/2008/layout/VerticalCurvedList"/>
    <dgm:cxn modelId="{B236A4FB-57D5-4F2D-AE63-E98B5C2A63FF}" type="presParOf" srcId="{B21D15DF-2038-4F3B-9DBC-67C07CAE64E5}" destId="{2B56EC09-0E47-47EF-979A-A36368B0F7A9}" srcOrd="6" destOrd="0" presId="urn:microsoft.com/office/officeart/2008/layout/VerticalCurvedList"/>
    <dgm:cxn modelId="{E8092118-48B4-4A1B-87AB-7C494258C5F6}" type="presParOf" srcId="{2B56EC09-0E47-47EF-979A-A36368B0F7A9}" destId="{EFD070C5-E438-4698-AF27-83EA88FA2739}" srcOrd="0" destOrd="0" presId="urn:microsoft.com/office/officeart/2008/layout/VerticalCurvedList"/>
    <dgm:cxn modelId="{D8122CAE-FA29-4C96-9088-FEA21D211B92}" type="presParOf" srcId="{B21D15DF-2038-4F3B-9DBC-67C07CAE64E5}" destId="{3542F6EC-7C92-4CAC-94D6-A6FBF7C07C7F}" srcOrd="7" destOrd="0" presId="urn:microsoft.com/office/officeart/2008/layout/VerticalCurvedList"/>
    <dgm:cxn modelId="{49A9B86D-2DB7-4C71-8A26-6E5D157245FA}" type="presParOf" srcId="{B21D15DF-2038-4F3B-9DBC-67C07CAE64E5}" destId="{49AE8B25-B202-4F5E-AE5D-659E69870E0C}" srcOrd="8" destOrd="0" presId="urn:microsoft.com/office/officeart/2008/layout/VerticalCurvedList"/>
    <dgm:cxn modelId="{4127FDF6-50A8-488F-BEBF-01F29D35371B}" type="presParOf" srcId="{49AE8B25-B202-4F5E-AE5D-659E69870E0C}" destId="{164296AF-666A-4A6F-96AB-418B24F622A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4E7C0BD-1E41-4E4E-9B22-DF12C62E214C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C4092BB-0942-421C-84F8-452CF574097E}">
      <dgm:prSet phldrT="[Text]"/>
      <dgm:spPr/>
      <dgm:t>
        <a:bodyPr/>
        <a:lstStyle/>
        <a:p>
          <a:r>
            <a:rPr lang="en-US" dirty="0"/>
            <a:t>Newness</a:t>
          </a:r>
        </a:p>
      </dgm:t>
    </dgm:pt>
    <dgm:pt modelId="{3FFA8806-D1CE-4299-A0A4-8777FB8F8121}" type="parTrans" cxnId="{D5C703F0-20A5-4793-B469-69D8B14D2C00}">
      <dgm:prSet/>
      <dgm:spPr/>
      <dgm:t>
        <a:bodyPr/>
        <a:lstStyle/>
        <a:p>
          <a:endParaRPr lang="en-US"/>
        </a:p>
      </dgm:t>
    </dgm:pt>
    <dgm:pt modelId="{B6C5EC73-6176-49F2-869D-FA55735D9A55}" type="sibTrans" cxnId="{D5C703F0-20A5-4793-B469-69D8B14D2C00}">
      <dgm:prSet/>
      <dgm:spPr/>
      <dgm:t>
        <a:bodyPr/>
        <a:lstStyle/>
        <a:p>
          <a:endParaRPr lang="en-US"/>
        </a:p>
      </dgm:t>
    </dgm:pt>
    <dgm:pt modelId="{6794103D-E4B8-421D-9EF2-25D4D485F639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9342A9F-EFFC-43F2-B41D-2EA337C364BC}" type="parTrans" cxnId="{E3C545F4-7053-40B9-878B-7EC273DDBDD7}">
      <dgm:prSet/>
      <dgm:spPr/>
      <dgm:t>
        <a:bodyPr/>
        <a:lstStyle/>
        <a:p>
          <a:endParaRPr lang="en-US"/>
        </a:p>
      </dgm:t>
    </dgm:pt>
    <dgm:pt modelId="{AC6BBA04-3248-454E-802E-B797F16A5100}" type="sibTrans" cxnId="{E3C545F4-7053-40B9-878B-7EC273DDBDD7}">
      <dgm:prSet/>
      <dgm:spPr/>
      <dgm:t>
        <a:bodyPr/>
        <a:lstStyle/>
        <a:p>
          <a:endParaRPr lang="en-US"/>
        </a:p>
      </dgm:t>
    </dgm:pt>
    <dgm:pt modelId="{4007D76F-EE46-4B54-B35C-327D077AFE25}">
      <dgm:prSet phldrT="[Text]"/>
      <dgm:spPr/>
      <dgm:t>
        <a:bodyPr/>
        <a:lstStyle/>
        <a:p>
          <a:r>
            <a:rPr lang="en-US" dirty="0"/>
            <a:t>Customization</a:t>
          </a:r>
        </a:p>
      </dgm:t>
    </dgm:pt>
    <dgm:pt modelId="{BF0B9D12-2E38-43FF-A811-290BB7AC0D81}" type="parTrans" cxnId="{EA01A707-A7A1-46D4-A79C-9645F87E2B0D}">
      <dgm:prSet/>
      <dgm:spPr/>
      <dgm:t>
        <a:bodyPr/>
        <a:lstStyle/>
        <a:p>
          <a:endParaRPr lang="en-US"/>
        </a:p>
      </dgm:t>
    </dgm:pt>
    <dgm:pt modelId="{91CB8554-F0EB-45EF-B1DE-285E4B510951}" type="sibTrans" cxnId="{EA01A707-A7A1-46D4-A79C-9645F87E2B0D}">
      <dgm:prSet/>
      <dgm:spPr/>
      <dgm:t>
        <a:bodyPr/>
        <a:lstStyle/>
        <a:p>
          <a:endParaRPr lang="en-US"/>
        </a:p>
      </dgm:t>
    </dgm:pt>
    <dgm:pt modelId="{8E19A8C2-F212-43CA-A1A4-E9CA57E167AD}">
      <dgm:prSet phldrT="[Text]"/>
      <dgm:spPr/>
      <dgm:t>
        <a:bodyPr/>
        <a:lstStyle/>
        <a:p>
          <a:r>
            <a:rPr lang="en-US" dirty="0"/>
            <a:t>“Getting the Job Done”</a:t>
          </a:r>
        </a:p>
      </dgm:t>
    </dgm:pt>
    <dgm:pt modelId="{3B282CBB-9128-405F-9384-FC1E6E946BA8}" type="parTrans" cxnId="{DF664E62-C55D-4F70-AAB5-0657EBF26899}">
      <dgm:prSet/>
      <dgm:spPr/>
      <dgm:t>
        <a:bodyPr/>
        <a:lstStyle/>
        <a:p>
          <a:endParaRPr lang="en-US"/>
        </a:p>
      </dgm:t>
    </dgm:pt>
    <dgm:pt modelId="{B6CA6969-ABC9-4C24-B025-92B789F2AA66}" type="sibTrans" cxnId="{DF664E62-C55D-4F70-AAB5-0657EBF26899}">
      <dgm:prSet/>
      <dgm:spPr/>
      <dgm:t>
        <a:bodyPr/>
        <a:lstStyle/>
        <a:p>
          <a:endParaRPr lang="en-US"/>
        </a:p>
      </dgm:t>
    </dgm:pt>
    <dgm:pt modelId="{6FE573FB-C859-48B1-92DC-C174F61861EF}">
      <dgm:prSet phldrT="[Text]"/>
      <dgm:spPr/>
      <dgm:t>
        <a:bodyPr/>
        <a:lstStyle/>
        <a:p>
          <a:r>
            <a:rPr lang="en-US" dirty="0"/>
            <a:t>Design</a:t>
          </a:r>
        </a:p>
      </dgm:t>
    </dgm:pt>
    <dgm:pt modelId="{34ED8FD1-5CCC-4830-844A-15EE2CA852E3}" type="parTrans" cxnId="{60C6EED5-72DA-4723-87AB-DC703E152259}">
      <dgm:prSet/>
      <dgm:spPr/>
      <dgm:t>
        <a:bodyPr/>
        <a:lstStyle/>
        <a:p>
          <a:endParaRPr lang="en-US"/>
        </a:p>
      </dgm:t>
    </dgm:pt>
    <dgm:pt modelId="{1A56C25F-80D8-4816-9343-26F46FA50CB1}" type="sibTrans" cxnId="{60C6EED5-72DA-4723-87AB-DC703E152259}">
      <dgm:prSet/>
      <dgm:spPr/>
      <dgm:t>
        <a:bodyPr/>
        <a:lstStyle/>
        <a:p>
          <a:endParaRPr lang="en-US"/>
        </a:p>
      </dgm:t>
    </dgm:pt>
    <dgm:pt modelId="{CAE663C4-4C7F-4053-BEAC-5349CC3B0730}">
      <dgm:prSet/>
      <dgm:spPr/>
      <dgm:t>
        <a:bodyPr/>
        <a:lstStyle/>
        <a:p>
          <a:r>
            <a:rPr lang="en-US" dirty="0"/>
            <a:t>Brand / Status</a:t>
          </a:r>
        </a:p>
      </dgm:t>
    </dgm:pt>
    <dgm:pt modelId="{BD3CFBEB-C650-40F7-A5D9-DC4723E40517}" type="parTrans" cxnId="{2957C375-3E06-45E1-A7F7-2B7F0AC0DB59}">
      <dgm:prSet/>
      <dgm:spPr/>
      <dgm:t>
        <a:bodyPr/>
        <a:lstStyle/>
        <a:p>
          <a:endParaRPr lang="en-US"/>
        </a:p>
      </dgm:t>
    </dgm:pt>
    <dgm:pt modelId="{2E916B5E-B37F-4AFE-A8B4-D1D8DBE701CD}" type="sibTrans" cxnId="{2957C375-3E06-45E1-A7F7-2B7F0AC0DB59}">
      <dgm:prSet/>
      <dgm:spPr/>
      <dgm:t>
        <a:bodyPr/>
        <a:lstStyle/>
        <a:p>
          <a:endParaRPr lang="en-US"/>
        </a:p>
      </dgm:t>
    </dgm:pt>
    <dgm:pt modelId="{3A4636F0-3020-4AED-AB4F-CEBB57002A00}">
      <dgm:prSet/>
      <dgm:spPr/>
      <dgm:t>
        <a:bodyPr/>
        <a:lstStyle/>
        <a:p>
          <a:r>
            <a:rPr lang="en-US" dirty="0"/>
            <a:t>Price</a:t>
          </a:r>
        </a:p>
      </dgm:t>
    </dgm:pt>
    <dgm:pt modelId="{38781E0B-CC36-490D-AE56-235B1D45932A}" type="parTrans" cxnId="{116AAA1F-F40E-451D-AB6A-F247495ECA72}">
      <dgm:prSet/>
      <dgm:spPr/>
      <dgm:t>
        <a:bodyPr/>
        <a:lstStyle/>
        <a:p>
          <a:endParaRPr lang="en-US"/>
        </a:p>
      </dgm:t>
    </dgm:pt>
    <dgm:pt modelId="{51E3B083-13D0-44CA-8697-DF1D0FD2D4D3}" type="sibTrans" cxnId="{116AAA1F-F40E-451D-AB6A-F247495ECA72}">
      <dgm:prSet/>
      <dgm:spPr/>
      <dgm:t>
        <a:bodyPr/>
        <a:lstStyle/>
        <a:p>
          <a:endParaRPr lang="en-US"/>
        </a:p>
      </dgm:t>
    </dgm:pt>
    <dgm:pt modelId="{C85F163C-FAD9-4D24-BF64-9AF524E63478}">
      <dgm:prSet/>
      <dgm:spPr/>
      <dgm:t>
        <a:bodyPr/>
        <a:lstStyle/>
        <a:p>
          <a:r>
            <a:rPr lang="en-US" dirty="0"/>
            <a:t>Cost Reduction</a:t>
          </a:r>
        </a:p>
      </dgm:t>
    </dgm:pt>
    <dgm:pt modelId="{058B6105-6045-4278-A1FB-FF11BB557BCE}" type="parTrans" cxnId="{E23A6C28-E9D5-4247-8455-156ADA9D5406}">
      <dgm:prSet/>
      <dgm:spPr/>
      <dgm:t>
        <a:bodyPr/>
        <a:lstStyle/>
        <a:p>
          <a:endParaRPr lang="en-US"/>
        </a:p>
      </dgm:t>
    </dgm:pt>
    <dgm:pt modelId="{D1CB54B8-0EC2-478E-95F7-F07B6B6B95C9}" type="sibTrans" cxnId="{E23A6C28-E9D5-4247-8455-156ADA9D5406}">
      <dgm:prSet/>
      <dgm:spPr/>
      <dgm:t>
        <a:bodyPr/>
        <a:lstStyle/>
        <a:p>
          <a:endParaRPr lang="en-US"/>
        </a:p>
      </dgm:t>
    </dgm:pt>
    <dgm:pt modelId="{AF02526D-DCC9-4E73-A5D5-3BCCEF260402}">
      <dgm:prSet/>
      <dgm:spPr/>
      <dgm:t>
        <a:bodyPr/>
        <a:lstStyle/>
        <a:p>
          <a:r>
            <a:rPr lang="en-US" dirty="0"/>
            <a:t>Risk Reduction</a:t>
          </a:r>
        </a:p>
      </dgm:t>
    </dgm:pt>
    <dgm:pt modelId="{F7DD6993-459C-4AC1-8D16-879C8B51EC70}" type="parTrans" cxnId="{3E1A8DA1-4971-4BFA-9247-E6508AADC762}">
      <dgm:prSet/>
      <dgm:spPr/>
      <dgm:t>
        <a:bodyPr/>
        <a:lstStyle/>
        <a:p>
          <a:endParaRPr lang="en-US"/>
        </a:p>
      </dgm:t>
    </dgm:pt>
    <dgm:pt modelId="{08A34ED5-9940-4BF9-BFC3-A711B2EF13A9}" type="sibTrans" cxnId="{3E1A8DA1-4971-4BFA-9247-E6508AADC762}">
      <dgm:prSet/>
      <dgm:spPr/>
      <dgm:t>
        <a:bodyPr/>
        <a:lstStyle/>
        <a:p>
          <a:endParaRPr lang="en-US"/>
        </a:p>
      </dgm:t>
    </dgm:pt>
    <dgm:pt modelId="{21FB24F5-C4F2-4766-B5DD-9467FB6E13DE}">
      <dgm:prSet/>
      <dgm:spPr/>
      <dgm:t>
        <a:bodyPr/>
        <a:lstStyle/>
        <a:p>
          <a:r>
            <a:rPr lang="en-US" dirty="0" err="1"/>
            <a:t>Accessability</a:t>
          </a:r>
          <a:endParaRPr lang="en-US" dirty="0"/>
        </a:p>
      </dgm:t>
    </dgm:pt>
    <dgm:pt modelId="{71F47BA0-E445-4F44-9B2A-84F2533B4E0A}" type="parTrans" cxnId="{13A8D090-6CF7-4933-84E8-66C6A34B81D6}">
      <dgm:prSet/>
      <dgm:spPr/>
      <dgm:t>
        <a:bodyPr/>
        <a:lstStyle/>
        <a:p>
          <a:endParaRPr lang="en-US"/>
        </a:p>
      </dgm:t>
    </dgm:pt>
    <dgm:pt modelId="{995CBBA7-EEF1-4234-A41B-01C9F9616952}" type="sibTrans" cxnId="{13A8D090-6CF7-4933-84E8-66C6A34B81D6}">
      <dgm:prSet/>
      <dgm:spPr/>
      <dgm:t>
        <a:bodyPr/>
        <a:lstStyle/>
        <a:p>
          <a:endParaRPr lang="en-US"/>
        </a:p>
      </dgm:t>
    </dgm:pt>
    <dgm:pt modelId="{5DA83409-46BC-4A90-8157-9267F6649A58}">
      <dgm:prSet/>
      <dgm:spPr/>
      <dgm:t>
        <a:bodyPr/>
        <a:lstStyle/>
        <a:p>
          <a:r>
            <a:rPr lang="en-US" dirty="0"/>
            <a:t>Convenience / Usability</a:t>
          </a:r>
        </a:p>
      </dgm:t>
    </dgm:pt>
    <dgm:pt modelId="{A83118A2-1F77-4890-BCDD-38375DFF18C2}" type="parTrans" cxnId="{C6C52E21-D98A-40A1-A017-A790246FA13F}">
      <dgm:prSet/>
      <dgm:spPr/>
      <dgm:t>
        <a:bodyPr/>
        <a:lstStyle/>
        <a:p>
          <a:endParaRPr lang="en-US"/>
        </a:p>
      </dgm:t>
    </dgm:pt>
    <dgm:pt modelId="{33B6D1D2-8D7C-4C74-9665-5974E30D4B25}" type="sibTrans" cxnId="{C6C52E21-D98A-40A1-A017-A790246FA13F}">
      <dgm:prSet/>
      <dgm:spPr/>
      <dgm:t>
        <a:bodyPr/>
        <a:lstStyle/>
        <a:p>
          <a:endParaRPr lang="en-US"/>
        </a:p>
      </dgm:t>
    </dgm:pt>
    <dgm:pt modelId="{D10F8944-349D-43E3-AEBE-76791C4AE9CE}" type="pres">
      <dgm:prSet presAssocID="{04E7C0BD-1E41-4E4E-9B22-DF12C62E214C}" presName="diagram" presStyleCnt="0">
        <dgm:presLayoutVars>
          <dgm:dir/>
          <dgm:resizeHandles val="exact"/>
        </dgm:presLayoutVars>
      </dgm:prSet>
      <dgm:spPr/>
    </dgm:pt>
    <dgm:pt modelId="{9154D11E-2D9D-4708-8D04-46985343093F}" type="pres">
      <dgm:prSet presAssocID="{1C4092BB-0942-421C-84F8-452CF574097E}" presName="node" presStyleLbl="node1" presStyleIdx="0" presStyleCnt="11">
        <dgm:presLayoutVars>
          <dgm:bulletEnabled val="1"/>
        </dgm:presLayoutVars>
      </dgm:prSet>
      <dgm:spPr/>
    </dgm:pt>
    <dgm:pt modelId="{188AA30D-3255-497A-B52B-E413D7961B28}" type="pres">
      <dgm:prSet presAssocID="{B6C5EC73-6176-49F2-869D-FA55735D9A55}" presName="sibTrans" presStyleCnt="0"/>
      <dgm:spPr/>
    </dgm:pt>
    <dgm:pt modelId="{F68B87FA-452D-4BC6-ACA5-AC56A484F083}" type="pres">
      <dgm:prSet presAssocID="{6794103D-E4B8-421D-9EF2-25D4D485F639}" presName="node" presStyleLbl="node1" presStyleIdx="1" presStyleCnt="11">
        <dgm:presLayoutVars>
          <dgm:bulletEnabled val="1"/>
        </dgm:presLayoutVars>
      </dgm:prSet>
      <dgm:spPr/>
    </dgm:pt>
    <dgm:pt modelId="{2600814C-3262-460C-B0B4-B4018CAF5D4A}" type="pres">
      <dgm:prSet presAssocID="{AC6BBA04-3248-454E-802E-B797F16A5100}" presName="sibTrans" presStyleCnt="0"/>
      <dgm:spPr/>
    </dgm:pt>
    <dgm:pt modelId="{8688F47E-30B2-463D-8BC9-22CA5B6BEB70}" type="pres">
      <dgm:prSet presAssocID="{4007D76F-EE46-4B54-B35C-327D077AFE25}" presName="node" presStyleLbl="node1" presStyleIdx="2" presStyleCnt="11">
        <dgm:presLayoutVars>
          <dgm:bulletEnabled val="1"/>
        </dgm:presLayoutVars>
      </dgm:prSet>
      <dgm:spPr/>
    </dgm:pt>
    <dgm:pt modelId="{6E7CC16A-5EC7-47C3-A584-319D647187EA}" type="pres">
      <dgm:prSet presAssocID="{91CB8554-F0EB-45EF-B1DE-285E4B510951}" presName="sibTrans" presStyleCnt="0"/>
      <dgm:spPr/>
    </dgm:pt>
    <dgm:pt modelId="{11507B50-D6F1-4F50-AC73-27DCDCB0224A}" type="pres">
      <dgm:prSet presAssocID="{8E19A8C2-F212-43CA-A1A4-E9CA57E167AD}" presName="node" presStyleLbl="node1" presStyleIdx="3" presStyleCnt="11">
        <dgm:presLayoutVars>
          <dgm:bulletEnabled val="1"/>
        </dgm:presLayoutVars>
      </dgm:prSet>
      <dgm:spPr/>
    </dgm:pt>
    <dgm:pt modelId="{F59C0D0A-4925-47DF-B7EE-B0FF1E6293E9}" type="pres">
      <dgm:prSet presAssocID="{B6CA6969-ABC9-4C24-B025-92B789F2AA66}" presName="sibTrans" presStyleCnt="0"/>
      <dgm:spPr/>
    </dgm:pt>
    <dgm:pt modelId="{644BAD1A-0B79-4CA4-B065-4DC7D2F5C249}" type="pres">
      <dgm:prSet presAssocID="{6FE573FB-C859-48B1-92DC-C174F61861EF}" presName="node" presStyleLbl="node1" presStyleIdx="4" presStyleCnt="11">
        <dgm:presLayoutVars>
          <dgm:bulletEnabled val="1"/>
        </dgm:presLayoutVars>
      </dgm:prSet>
      <dgm:spPr/>
    </dgm:pt>
    <dgm:pt modelId="{38BFAC1F-D0EC-4DB4-AB18-460B80F6A893}" type="pres">
      <dgm:prSet presAssocID="{1A56C25F-80D8-4816-9343-26F46FA50CB1}" presName="sibTrans" presStyleCnt="0"/>
      <dgm:spPr/>
    </dgm:pt>
    <dgm:pt modelId="{61580661-C342-4F8B-B763-5536B0F677EB}" type="pres">
      <dgm:prSet presAssocID="{CAE663C4-4C7F-4053-BEAC-5349CC3B0730}" presName="node" presStyleLbl="node1" presStyleIdx="5" presStyleCnt="11">
        <dgm:presLayoutVars>
          <dgm:bulletEnabled val="1"/>
        </dgm:presLayoutVars>
      </dgm:prSet>
      <dgm:spPr/>
    </dgm:pt>
    <dgm:pt modelId="{78122297-BA1B-4164-BC76-AB6D9B6F1248}" type="pres">
      <dgm:prSet presAssocID="{2E916B5E-B37F-4AFE-A8B4-D1D8DBE701CD}" presName="sibTrans" presStyleCnt="0"/>
      <dgm:spPr/>
    </dgm:pt>
    <dgm:pt modelId="{9B37831C-4847-4DE8-963E-F07B27C5CF36}" type="pres">
      <dgm:prSet presAssocID="{3A4636F0-3020-4AED-AB4F-CEBB57002A00}" presName="node" presStyleLbl="node1" presStyleIdx="6" presStyleCnt="11">
        <dgm:presLayoutVars>
          <dgm:bulletEnabled val="1"/>
        </dgm:presLayoutVars>
      </dgm:prSet>
      <dgm:spPr/>
    </dgm:pt>
    <dgm:pt modelId="{1344D42C-5118-4EE8-9C8F-A4F292980CEE}" type="pres">
      <dgm:prSet presAssocID="{51E3B083-13D0-44CA-8697-DF1D0FD2D4D3}" presName="sibTrans" presStyleCnt="0"/>
      <dgm:spPr/>
    </dgm:pt>
    <dgm:pt modelId="{A8A00199-08AC-45D2-ADE6-3DD311995EE4}" type="pres">
      <dgm:prSet presAssocID="{C85F163C-FAD9-4D24-BF64-9AF524E63478}" presName="node" presStyleLbl="node1" presStyleIdx="7" presStyleCnt="11">
        <dgm:presLayoutVars>
          <dgm:bulletEnabled val="1"/>
        </dgm:presLayoutVars>
      </dgm:prSet>
      <dgm:spPr/>
    </dgm:pt>
    <dgm:pt modelId="{9A25DB1A-00DA-4A6F-9D59-310D75AA71D9}" type="pres">
      <dgm:prSet presAssocID="{D1CB54B8-0EC2-478E-95F7-F07B6B6B95C9}" presName="sibTrans" presStyleCnt="0"/>
      <dgm:spPr/>
    </dgm:pt>
    <dgm:pt modelId="{78EEAF32-CA1E-4D06-BF1F-A0E975AD67ED}" type="pres">
      <dgm:prSet presAssocID="{AF02526D-DCC9-4E73-A5D5-3BCCEF260402}" presName="node" presStyleLbl="node1" presStyleIdx="8" presStyleCnt="11">
        <dgm:presLayoutVars>
          <dgm:bulletEnabled val="1"/>
        </dgm:presLayoutVars>
      </dgm:prSet>
      <dgm:spPr/>
    </dgm:pt>
    <dgm:pt modelId="{874F08DD-293D-44E4-9BFA-3722E14023F0}" type="pres">
      <dgm:prSet presAssocID="{08A34ED5-9940-4BF9-BFC3-A711B2EF13A9}" presName="sibTrans" presStyleCnt="0"/>
      <dgm:spPr/>
    </dgm:pt>
    <dgm:pt modelId="{2C33911B-6A82-479B-9D97-87D41D7283AB}" type="pres">
      <dgm:prSet presAssocID="{21FB24F5-C4F2-4766-B5DD-9467FB6E13DE}" presName="node" presStyleLbl="node1" presStyleIdx="9" presStyleCnt="11">
        <dgm:presLayoutVars>
          <dgm:bulletEnabled val="1"/>
        </dgm:presLayoutVars>
      </dgm:prSet>
      <dgm:spPr/>
    </dgm:pt>
    <dgm:pt modelId="{54EE718C-97F5-4B3E-99DC-687C1023193D}" type="pres">
      <dgm:prSet presAssocID="{995CBBA7-EEF1-4234-A41B-01C9F9616952}" presName="sibTrans" presStyleCnt="0"/>
      <dgm:spPr/>
    </dgm:pt>
    <dgm:pt modelId="{C43CF97D-F785-4715-8591-4301B3076869}" type="pres">
      <dgm:prSet presAssocID="{5DA83409-46BC-4A90-8157-9267F6649A58}" presName="node" presStyleLbl="node1" presStyleIdx="10" presStyleCnt="11">
        <dgm:presLayoutVars>
          <dgm:bulletEnabled val="1"/>
        </dgm:presLayoutVars>
      </dgm:prSet>
      <dgm:spPr/>
    </dgm:pt>
  </dgm:ptLst>
  <dgm:cxnLst>
    <dgm:cxn modelId="{EA01A707-A7A1-46D4-A79C-9645F87E2B0D}" srcId="{04E7C0BD-1E41-4E4E-9B22-DF12C62E214C}" destId="{4007D76F-EE46-4B54-B35C-327D077AFE25}" srcOrd="2" destOrd="0" parTransId="{BF0B9D12-2E38-43FF-A811-290BB7AC0D81}" sibTransId="{91CB8554-F0EB-45EF-B1DE-285E4B510951}"/>
    <dgm:cxn modelId="{76989117-FFE6-4E8B-8A0B-21ADE6E3C7E9}" type="presOf" srcId="{3A4636F0-3020-4AED-AB4F-CEBB57002A00}" destId="{9B37831C-4847-4DE8-963E-F07B27C5CF36}" srcOrd="0" destOrd="0" presId="urn:microsoft.com/office/officeart/2005/8/layout/default"/>
    <dgm:cxn modelId="{116AAA1F-F40E-451D-AB6A-F247495ECA72}" srcId="{04E7C0BD-1E41-4E4E-9B22-DF12C62E214C}" destId="{3A4636F0-3020-4AED-AB4F-CEBB57002A00}" srcOrd="6" destOrd="0" parTransId="{38781E0B-CC36-490D-AE56-235B1D45932A}" sibTransId="{51E3B083-13D0-44CA-8697-DF1D0FD2D4D3}"/>
    <dgm:cxn modelId="{C6C52E21-D98A-40A1-A017-A790246FA13F}" srcId="{04E7C0BD-1E41-4E4E-9B22-DF12C62E214C}" destId="{5DA83409-46BC-4A90-8157-9267F6649A58}" srcOrd="10" destOrd="0" parTransId="{A83118A2-1F77-4890-BCDD-38375DFF18C2}" sibTransId="{33B6D1D2-8D7C-4C74-9665-5974E30D4B25}"/>
    <dgm:cxn modelId="{E23A6C28-E9D5-4247-8455-156ADA9D5406}" srcId="{04E7C0BD-1E41-4E4E-9B22-DF12C62E214C}" destId="{C85F163C-FAD9-4D24-BF64-9AF524E63478}" srcOrd="7" destOrd="0" parTransId="{058B6105-6045-4278-A1FB-FF11BB557BCE}" sibTransId="{D1CB54B8-0EC2-478E-95F7-F07B6B6B95C9}"/>
    <dgm:cxn modelId="{F0372242-B273-4DF1-9F3E-3BA95AD6EADC}" type="presOf" srcId="{21FB24F5-C4F2-4766-B5DD-9467FB6E13DE}" destId="{2C33911B-6A82-479B-9D97-87D41D7283AB}" srcOrd="0" destOrd="0" presId="urn:microsoft.com/office/officeart/2005/8/layout/default"/>
    <dgm:cxn modelId="{DF664E62-C55D-4F70-AAB5-0657EBF26899}" srcId="{04E7C0BD-1E41-4E4E-9B22-DF12C62E214C}" destId="{8E19A8C2-F212-43CA-A1A4-E9CA57E167AD}" srcOrd="3" destOrd="0" parTransId="{3B282CBB-9128-405F-9384-FC1E6E946BA8}" sibTransId="{B6CA6969-ABC9-4C24-B025-92B789F2AA66}"/>
    <dgm:cxn modelId="{1B010B49-9546-4505-8F1C-EC2F4BD31BB1}" type="presOf" srcId="{5DA83409-46BC-4A90-8157-9267F6649A58}" destId="{C43CF97D-F785-4715-8591-4301B3076869}" srcOrd="0" destOrd="0" presId="urn:microsoft.com/office/officeart/2005/8/layout/default"/>
    <dgm:cxn modelId="{BC97FD52-070B-42F0-9093-513FF8ABA2F0}" type="presOf" srcId="{6FE573FB-C859-48B1-92DC-C174F61861EF}" destId="{644BAD1A-0B79-4CA4-B065-4DC7D2F5C249}" srcOrd="0" destOrd="0" presId="urn:microsoft.com/office/officeart/2005/8/layout/default"/>
    <dgm:cxn modelId="{2957C375-3E06-45E1-A7F7-2B7F0AC0DB59}" srcId="{04E7C0BD-1E41-4E4E-9B22-DF12C62E214C}" destId="{CAE663C4-4C7F-4053-BEAC-5349CC3B0730}" srcOrd="5" destOrd="0" parTransId="{BD3CFBEB-C650-40F7-A5D9-DC4723E40517}" sibTransId="{2E916B5E-B37F-4AFE-A8B4-D1D8DBE701CD}"/>
    <dgm:cxn modelId="{B8EF727C-9DD8-4491-A56C-19129252115E}" type="presOf" srcId="{8E19A8C2-F212-43CA-A1A4-E9CA57E167AD}" destId="{11507B50-D6F1-4F50-AC73-27DCDCB0224A}" srcOrd="0" destOrd="0" presId="urn:microsoft.com/office/officeart/2005/8/layout/default"/>
    <dgm:cxn modelId="{13A8D090-6CF7-4933-84E8-66C6A34B81D6}" srcId="{04E7C0BD-1E41-4E4E-9B22-DF12C62E214C}" destId="{21FB24F5-C4F2-4766-B5DD-9467FB6E13DE}" srcOrd="9" destOrd="0" parTransId="{71F47BA0-E445-4F44-9B2A-84F2533B4E0A}" sibTransId="{995CBBA7-EEF1-4234-A41B-01C9F9616952}"/>
    <dgm:cxn modelId="{1CF68397-7FD1-4CEA-A834-E4A9366E09D7}" type="presOf" srcId="{AF02526D-DCC9-4E73-A5D5-3BCCEF260402}" destId="{78EEAF32-CA1E-4D06-BF1F-A0E975AD67ED}" srcOrd="0" destOrd="0" presId="urn:microsoft.com/office/officeart/2005/8/layout/default"/>
    <dgm:cxn modelId="{B34A6D9D-B42B-4B7F-B238-FCBD2560CCB7}" type="presOf" srcId="{1C4092BB-0942-421C-84F8-452CF574097E}" destId="{9154D11E-2D9D-4708-8D04-46985343093F}" srcOrd="0" destOrd="0" presId="urn:microsoft.com/office/officeart/2005/8/layout/default"/>
    <dgm:cxn modelId="{3E1A8DA1-4971-4BFA-9247-E6508AADC762}" srcId="{04E7C0BD-1E41-4E4E-9B22-DF12C62E214C}" destId="{AF02526D-DCC9-4E73-A5D5-3BCCEF260402}" srcOrd="8" destOrd="0" parTransId="{F7DD6993-459C-4AC1-8D16-879C8B51EC70}" sibTransId="{08A34ED5-9940-4BF9-BFC3-A711B2EF13A9}"/>
    <dgm:cxn modelId="{76E264B1-C308-46FB-A35C-2B73A4AD6CA1}" type="presOf" srcId="{04E7C0BD-1E41-4E4E-9B22-DF12C62E214C}" destId="{D10F8944-349D-43E3-AEBE-76791C4AE9CE}" srcOrd="0" destOrd="0" presId="urn:microsoft.com/office/officeart/2005/8/layout/default"/>
    <dgm:cxn modelId="{784F5CBF-0362-430C-81CD-831EDF98B980}" type="presOf" srcId="{6794103D-E4B8-421D-9EF2-25D4D485F639}" destId="{F68B87FA-452D-4BC6-ACA5-AC56A484F083}" srcOrd="0" destOrd="0" presId="urn:microsoft.com/office/officeart/2005/8/layout/default"/>
    <dgm:cxn modelId="{D4B499CF-846B-45CA-9D7C-52CB7B1D158E}" type="presOf" srcId="{4007D76F-EE46-4B54-B35C-327D077AFE25}" destId="{8688F47E-30B2-463D-8BC9-22CA5B6BEB70}" srcOrd="0" destOrd="0" presId="urn:microsoft.com/office/officeart/2005/8/layout/default"/>
    <dgm:cxn modelId="{9BFDE1CF-CCF9-4511-BF08-178C65FD3CDA}" type="presOf" srcId="{CAE663C4-4C7F-4053-BEAC-5349CC3B0730}" destId="{61580661-C342-4F8B-B763-5536B0F677EB}" srcOrd="0" destOrd="0" presId="urn:microsoft.com/office/officeart/2005/8/layout/default"/>
    <dgm:cxn modelId="{60C6EED5-72DA-4723-87AB-DC703E152259}" srcId="{04E7C0BD-1E41-4E4E-9B22-DF12C62E214C}" destId="{6FE573FB-C859-48B1-92DC-C174F61861EF}" srcOrd="4" destOrd="0" parTransId="{34ED8FD1-5CCC-4830-844A-15EE2CA852E3}" sibTransId="{1A56C25F-80D8-4816-9343-26F46FA50CB1}"/>
    <dgm:cxn modelId="{573D32E7-5559-46A2-A33F-3ECE5E46A1E1}" type="presOf" srcId="{C85F163C-FAD9-4D24-BF64-9AF524E63478}" destId="{A8A00199-08AC-45D2-ADE6-3DD311995EE4}" srcOrd="0" destOrd="0" presId="urn:microsoft.com/office/officeart/2005/8/layout/default"/>
    <dgm:cxn modelId="{D5C703F0-20A5-4793-B469-69D8B14D2C00}" srcId="{04E7C0BD-1E41-4E4E-9B22-DF12C62E214C}" destId="{1C4092BB-0942-421C-84F8-452CF574097E}" srcOrd="0" destOrd="0" parTransId="{3FFA8806-D1CE-4299-A0A4-8777FB8F8121}" sibTransId="{B6C5EC73-6176-49F2-869D-FA55735D9A55}"/>
    <dgm:cxn modelId="{E3C545F4-7053-40B9-878B-7EC273DDBDD7}" srcId="{04E7C0BD-1E41-4E4E-9B22-DF12C62E214C}" destId="{6794103D-E4B8-421D-9EF2-25D4D485F639}" srcOrd="1" destOrd="0" parTransId="{49342A9F-EFFC-43F2-B41D-2EA337C364BC}" sibTransId="{AC6BBA04-3248-454E-802E-B797F16A5100}"/>
    <dgm:cxn modelId="{6CE3F4C9-4C60-467A-833D-13D12F08ADAE}" type="presParOf" srcId="{D10F8944-349D-43E3-AEBE-76791C4AE9CE}" destId="{9154D11E-2D9D-4708-8D04-46985343093F}" srcOrd="0" destOrd="0" presId="urn:microsoft.com/office/officeart/2005/8/layout/default"/>
    <dgm:cxn modelId="{AC09CB97-FFF0-4A7A-AB7F-7267F938F623}" type="presParOf" srcId="{D10F8944-349D-43E3-AEBE-76791C4AE9CE}" destId="{188AA30D-3255-497A-B52B-E413D7961B28}" srcOrd="1" destOrd="0" presId="urn:microsoft.com/office/officeart/2005/8/layout/default"/>
    <dgm:cxn modelId="{D4C33AED-3D80-454C-91DF-9E5AD623531D}" type="presParOf" srcId="{D10F8944-349D-43E3-AEBE-76791C4AE9CE}" destId="{F68B87FA-452D-4BC6-ACA5-AC56A484F083}" srcOrd="2" destOrd="0" presId="urn:microsoft.com/office/officeart/2005/8/layout/default"/>
    <dgm:cxn modelId="{8D1111A1-AF27-4149-B19A-6E531B4A7EBD}" type="presParOf" srcId="{D10F8944-349D-43E3-AEBE-76791C4AE9CE}" destId="{2600814C-3262-460C-B0B4-B4018CAF5D4A}" srcOrd="3" destOrd="0" presId="urn:microsoft.com/office/officeart/2005/8/layout/default"/>
    <dgm:cxn modelId="{0D8FFEA2-49F7-4E6B-B5E9-3F4C67E8A4C9}" type="presParOf" srcId="{D10F8944-349D-43E3-AEBE-76791C4AE9CE}" destId="{8688F47E-30B2-463D-8BC9-22CA5B6BEB70}" srcOrd="4" destOrd="0" presId="urn:microsoft.com/office/officeart/2005/8/layout/default"/>
    <dgm:cxn modelId="{D307491A-9357-40E7-863D-C9165DE79D37}" type="presParOf" srcId="{D10F8944-349D-43E3-AEBE-76791C4AE9CE}" destId="{6E7CC16A-5EC7-47C3-A584-319D647187EA}" srcOrd="5" destOrd="0" presId="urn:microsoft.com/office/officeart/2005/8/layout/default"/>
    <dgm:cxn modelId="{A1F5DB74-2FA1-40BD-A5E1-77159E02670A}" type="presParOf" srcId="{D10F8944-349D-43E3-AEBE-76791C4AE9CE}" destId="{11507B50-D6F1-4F50-AC73-27DCDCB0224A}" srcOrd="6" destOrd="0" presId="urn:microsoft.com/office/officeart/2005/8/layout/default"/>
    <dgm:cxn modelId="{4B01FFD8-0CA2-4624-8EE6-24E7AEC8E407}" type="presParOf" srcId="{D10F8944-349D-43E3-AEBE-76791C4AE9CE}" destId="{F59C0D0A-4925-47DF-B7EE-B0FF1E6293E9}" srcOrd="7" destOrd="0" presId="urn:microsoft.com/office/officeart/2005/8/layout/default"/>
    <dgm:cxn modelId="{E332A9EB-829C-445A-BAFD-88F8BCFE6FBE}" type="presParOf" srcId="{D10F8944-349D-43E3-AEBE-76791C4AE9CE}" destId="{644BAD1A-0B79-4CA4-B065-4DC7D2F5C249}" srcOrd="8" destOrd="0" presId="urn:microsoft.com/office/officeart/2005/8/layout/default"/>
    <dgm:cxn modelId="{F028D84B-437B-495D-ADDC-94A32AE481DA}" type="presParOf" srcId="{D10F8944-349D-43E3-AEBE-76791C4AE9CE}" destId="{38BFAC1F-D0EC-4DB4-AB18-460B80F6A893}" srcOrd="9" destOrd="0" presId="urn:microsoft.com/office/officeart/2005/8/layout/default"/>
    <dgm:cxn modelId="{EA1DF56A-7602-403E-AF49-1B3E177E703F}" type="presParOf" srcId="{D10F8944-349D-43E3-AEBE-76791C4AE9CE}" destId="{61580661-C342-4F8B-B763-5536B0F677EB}" srcOrd="10" destOrd="0" presId="urn:microsoft.com/office/officeart/2005/8/layout/default"/>
    <dgm:cxn modelId="{27BFE2D6-8806-40A9-B3B5-C30093609EAA}" type="presParOf" srcId="{D10F8944-349D-43E3-AEBE-76791C4AE9CE}" destId="{78122297-BA1B-4164-BC76-AB6D9B6F1248}" srcOrd="11" destOrd="0" presId="urn:microsoft.com/office/officeart/2005/8/layout/default"/>
    <dgm:cxn modelId="{5133A218-05AE-4265-BA29-D186E45D4A96}" type="presParOf" srcId="{D10F8944-349D-43E3-AEBE-76791C4AE9CE}" destId="{9B37831C-4847-4DE8-963E-F07B27C5CF36}" srcOrd="12" destOrd="0" presId="urn:microsoft.com/office/officeart/2005/8/layout/default"/>
    <dgm:cxn modelId="{1B183213-5E67-468B-973C-2158444FF45C}" type="presParOf" srcId="{D10F8944-349D-43E3-AEBE-76791C4AE9CE}" destId="{1344D42C-5118-4EE8-9C8F-A4F292980CEE}" srcOrd="13" destOrd="0" presId="urn:microsoft.com/office/officeart/2005/8/layout/default"/>
    <dgm:cxn modelId="{C05C94CA-B20B-48D1-B135-A3A2A883553C}" type="presParOf" srcId="{D10F8944-349D-43E3-AEBE-76791C4AE9CE}" destId="{A8A00199-08AC-45D2-ADE6-3DD311995EE4}" srcOrd="14" destOrd="0" presId="urn:microsoft.com/office/officeart/2005/8/layout/default"/>
    <dgm:cxn modelId="{47412920-FB99-4881-B6D3-CE0F982E502A}" type="presParOf" srcId="{D10F8944-349D-43E3-AEBE-76791C4AE9CE}" destId="{9A25DB1A-00DA-4A6F-9D59-310D75AA71D9}" srcOrd="15" destOrd="0" presId="urn:microsoft.com/office/officeart/2005/8/layout/default"/>
    <dgm:cxn modelId="{4F696569-7749-4D70-8D12-A8C89247812A}" type="presParOf" srcId="{D10F8944-349D-43E3-AEBE-76791C4AE9CE}" destId="{78EEAF32-CA1E-4D06-BF1F-A0E975AD67ED}" srcOrd="16" destOrd="0" presId="urn:microsoft.com/office/officeart/2005/8/layout/default"/>
    <dgm:cxn modelId="{A6AED528-A3F9-43F4-A3F8-EBC31D5E9018}" type="presParOf" srcId="{D10F8944-349D-43E3-AEBE-76791C4AE9CE}" destId="{874F08DD-293D-44E4-9BFA-3722E14023F0}" srcOrd="17" destOrd="0" presId="urn:microsoft.com/office/officeart/2005/8/layout/default"/>
    <dgm:cxn modelId="{8006C891-6DD0-4596-92FC-40C960636A3F}" type="presParOf" srcId="{D10F8944-349D-43E3-AEBE-76791C4AE9CE}" destId="{2C33911B-6A82-479B-9D97-87D41D7283AB}" srcOrd="18" destOrd="0" presId="urn:microsoft.com/office/officeart/2005/8/layout/default"/>
    <dgm:cxn modelId="{3A6CF2CB-895D-42CB-930C-64F8AD9E7D3A}" type="presParOf" srcId="{D10F8944-349D-43E3-AEBE-76791C4AE9CE}" destId="{54EE718C-97F5-4B3E-99DC-687C1023193D}" srcOrd="19" destOrd="0" presId="urn:microsoft.com/office/officeart/2005/8/layout/default"/>
    <dgm:cxn modelId="{4E514B69-A8F7-4061-9E8E-892B2B9FAC2F}" type="presParOf" srcId="{D10F8944-349D-43E3-AEBE-76791C4AE9CE}" destId="{C43CF97D-F785-4715-8591-4301B3076869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1D7947B-0C12-408E-8CD6-C4E8BFCB3CAF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C87D019-CA4B-4A31-98C8-0E9444CC2A00}">
      <dgm:prSet phldrT="[Text]"/>
      <dgm:spPr/>
      <dgm:t>
        <a:bodyPr/>
        <a:lstStyle/>
        <a:p>
          <a:r>
            <a:rPr lang="en-US" b="1" dirty="0"/>
            <a:t>Products and Services</a:t>
          </a:r>
        </a:p>
      </dgm:t>
    </dgm:pt>
    <dgm:pt modelId="{D47E54BF-2BE2-406E-8B14-77F8AED649C1}" type="parTrans" cxnId="{14252ED9-7F2F-49F6-8DC6-4358D8F50063}">
      <dgm:prSet/>
      <dgm:spPr/>
      <dgm:t>
        <a:bodyPr/>
        <a:lstStyle/>
        <a:p>
          <a:endParaRPr lang="en-US"/>
        </a:p>
      </dgm:t>
    </dgm:pt>
    <dgm:pt modelId="{0DA045BA-321F-487C-99DE-A23E81AE168C}" type="sibTrans" cxnId="{14252ED9-7F2F-49F6-8DC6-4358D8F50063}">
      <dgm:prSet/>
      <dgm:spPr/>
      <dgm:t>
        <a:bodyPr/>
        <a:lstStyle/>
        <a:p>
          <a:endParaRPr lang="en-US"/>
        </a:p>
      </dgm:t>
    </dgm:pt>
    <dgm:pt modelId="{32C7E2B2-F923-4B3A-A9EB-433D44E3EE84}">
      <dgm:prSet phldrT="[Text]"/>
      <dgm:spPr/>
      <dgm:t>
        <a:bodyPr/>
        <a:lstStyle/>
        <a:p>
          <a:r>
            <a:rPr lang="en-US" dirty="0"/>
            <a:t>This is a </a:t>
          </a:r>
          <a:r>
            <a:rPr lang="en-US" b="1" dirty="0">
              <a:solidFill>
                <a:srgbClr val="70AD47"/>
              </a:solidFill>
            </a:rPr>
            <a:t>list of all the Products and Service </a:t>
          </a:r>
          <a:r>
            <a:rPr lang="en-US" dirty="0"/>
            <a:t>a value proposition is built around</a:t>
          </a:r>
        </a:p>
      </dgm:t>
    </dgm:pt>
    <dgm:pt modelId="{B7CD8303-7C87-4FC0-ACFA-61767BDC3478}" type="parTrans" cxnId="{5F1452BD-92FE-4FDE-9C92-629EC2AFAF33}">
      <dgm:prSet/>
      <dgm:spPr/>
      <dgm:t>
        <a:bodyPr/>
        <a:lstStyle/>
        <a:p>
          <a:endParaRPr lang="en-US"/>
        </a:p>
      </dgm:t>
    </dgm:pt>
    <dgm:pt modelId="{03673B1A-65D5-42AC-AA1B-46DB5AE03F0B}" type="sibTrans" cxnId="{5F1452BD-92FE-4FDE-9C92-629EC2AFAF33}">
      <dgm:prSet/>
      <dgm:spPr/>
      <dgm:t>
        <a:bodyPr/>
        <a:lstStyle/>
        <a:p>
          <a:endParaRPr lang="en-US"/>
        </a:p>
      </dgm:t>
    </dgm:pt>
    <dgm:pt modelId="{A9E0342D-7524-49B2-9F77-0688088DF751}">
      <dgm:prSet phldrT="[Text]"/>
      <dgm:spPr>
        <a:solidFill>
          <a:srgbClr val="FE8E2A"/>
        </a:solidFill>
      </dgm:spPr>
      <dgm:t>
        <a:bodyPr/>
        <a:lstStyle/>
        <a:p>
          <a:r>
            <a:rPr lang="en-US" b="1" dirty="0">
              <a:effectLst/>
            </a:rPr>
            <a:t>Pain Relievers</a:t>
          </a:r>
          <a:endParaRPr lang="en-US" dirty="0"/>
        </a:p>
      </dgm:t>
    </dgm:pt>
    <dgm:pt modelId="{AEBD6FCF-299A-4C0B-B2D8-1B08ACEEB0AA}" type="parTrans" cxnId="{5C1E03CC-94EF-455C-9C95-CB664B4D6A43}">
      <dgm:prSet/>
      <dgm:spPr/>
      <dgm:t>
        <a:bodyPr/>
        <a:lstStyle/>
        <a:p>
          <a:endParaRPr lang="en-US"/>
        </a:p>
      </dgm:t>
    </dgm:pt>
    <dgm:pt modelId="{9D0A8A0D-E012-484C-ABC0-5CB53201548A}" type="sibTrans" cxnId="{5C1E03CC-94EF-455C-9C95-CB664B4D6A43}">
      <dgm:prSet/>
      <dgm:spPr/>
      <dgm:t>
        <a:bodyPr/>
        <a:lstStyle/>
        <a:p>
          <a:endParaRPr lang="en-US"/>
        </a:p>
      </dgm:t>
    </dgm:pt>
    <dgm:pt modelId="{2E6F1767-5A72-4B30-A107-1CE16FE69662}">
      <dgm:prSet phldrT="[Text]"/>
      <dgm:spPr/>
      <dgm:t>
        <a:bodyPr/>
        <a:lstStyle/>
        <a:p>
          <a:r>
            <a:rPr lang="en-US" dirty="0"/>
            <a:t>How your products and services </a:t>
          </a:r>
          <a:r>
            <a:rPr lang="en-US" b="1" dirty="0">
              <a:solidFill>
                <a:srgbClr val="70AD47"/>
              </a:solidFill>
            </a:rPr>
            <a:t>alleviate customer pains</a:t>
          </a:r>
        </a:p>
      </dgm:t>
    </dgm:pt>
    <dgm:pt modelId="{72FD9938-202B-469C-B108-84E77A7BD716}" type="parTrans" cxnId="{D5530B27-E629-453E-BB22-55705C81D421}">
      <dgm:prSet/>
      <dgm:spPr/>
      <dgm:t>
        <a:bodyPr/>
        <a:lstStyle/>
        <a:p>
          <a:endParaRPr lang="en-US"/>
        </a:p>
      </dgm:t>
    </dgm:pt>
    <dgm:pt modelId="{FED7113D-C6C8-4FA0-98EC-6B8965B22AE0}" type="sibTrans" cxnId="{D5530B27-E629-453E-BB22-55705C81D421}">
      <dgm:prSet/>
      <dgm:spPr/>
      <dgm:t>
        <a:bodyPr/>
        <a:lstStyle/>
        <a:p>
          <a:endParaRPr lang="en-US"/>
        </a:p>
      </dgm:t>
    </dgm:pt>
    <dgm:pt modelId="{CE7A2C67-F267-4DF1-9A55-F33C857AE372}">
      <dgm:prSet/>
      <dgm:spPr>
        <a:solidFill>
          <a:srgbClr val="9AC248"/>
        </a:solidFill>
      </dgm:spPr>
      <dgm:t>
        <a:bodyPr/>
        <a:lstStyle/>
        <a:p>
          <a:r>
            <a:rPr lang="en-US" b="1" dirty="0"/>
            <a:t>Gain Creators</a:t>
          </a:r>
          <a:endParaRPr lang="en-US" dirty="0"/>
        </a:p>
      </dgm:t>
    </dgm:pt>
    <dgm:pt modelId="{B1EA6769-2C43-47CB-9862-3CF6A6C521BF}" type="parTrans" cxnId="{5948899C-8E6C-4586-9435-F7EF438D1CC4}">
      <dgm:prSet/>
      <dgm:spPr/>
      <dgm:t>
        <a:bodyPr/>
        <a:lstStyle/>
        <a:p>
          <a:endParaRPr lang="en-US"/>
        </a:p>
      </dgm:t>
    </dgm:pt>
    <dgm:pt modelId="{F993E46E-7CA9-4857-B88B-43C155F5F9B9}" type="sibTrans" cxnId="{5948899C-8E6C-4586-9435-F7EF438D1CC4}">
      <dgm:prSet/>
      <dgm:spPr/>
      <dgm:t>
        <a:bodyPr/>
        <a:lstStyle/>
        <a:p>
          <a:endParaRPr lang="en-US"/>
        </a:p>
      </dgm:t>
    </dgm:pt>
    <dgm:pt modelId="{77ABF920-FA9D-4292-A09F-607F5211D1EF}">
      <dgm:prSet/>
      <dgm:spPr/>
      <dgm:t>
        <a:bodyPr/>
        <a:lstStyle/>
        <a:p>
          <a:r>
            <a:rPr lang="en-US" dirty="0"/>
            <a:t>How your products and services </a:t>
          </a:r>
          <a:r>
            <a:rPr lang="en-US" b="1" dirty="0">
              <a:solidFill>
                <a:srgbClr val="70AD47"/>
              </a:solidFill>
            </a:rPr>
            <a:t>create customer gains</a:t>
          </a:r>
        </a:p>
      </dgm:t>
    </dgm:pt>
    <dgm:pt modelId="{FCBB1783-0DBA-49D0-ACB8-A006CA85C8BA}" type="parTrans" cxnId="{393B7265-8015-4A34-91FD-6B6C8FF398A3}">
      <dgm:prSet/>
      <dgm:spPr/>
      <dgm:t>
        <a:bodyPr/>
        <a:lstStyle/>
        <a:p>
          <a:endParaRPr lang="en-US"/>
        </a:p>
      </dgm:t>
    </dgm:pt>
    <dgm:pt modelId="{1F9D49AB-A56E-4C75-BF08-23CF23ED2781}" type="sibTrans" cxnId="{393B7265-8015-4A34-91FD-6B6C8FF398A3}">
      <dgm:prSet/>
      <dgm:spPr/>
      <dgm:t>
        <a:bodyPr/>
        <a:lstStyle/>
        <a:p>
          <a:endParaRPr lang="en-US"/>
        </a:p>
      </dgm:t>
    </dgm:pt>
    <dgm:pt modelId="{B6E5F04D-0FCA-4D97-8761-FBC1E2B7FD73}" type="pres">
      <dgm:prSet presAssocID="{A1D7947B-0C12-408E-8CD6-C4E8BFCB3CAF}" presName="linear" presStyleCnt="0">
        <dgm:presLayoutVars>
          <dgm:animLvl val="lvl"/>
          <dgm:resizeHandles val="exact"/>
        </dgm:presLayoutVars>
      </dgm:prSet>
      <dgm:spPr/>
    </dgm:pt>
    <dgm:pt modelId="{8DE5C191-1194-4BFD-A505-0F998DE8475F}" type="pres">
      <dgm:prSet presAssocID="{AC87D019-CA4B-4A31-98C8-0E9444CC2A0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B5204EB-19EA-4980-84DF-D02DF022EB01}" type="pres">
      <dgm:prSet presAssocID="{AC87D019-CA4B-4A31-98C8-0E9444CC2A00}" presName="childText" presStyleLbl="revTx" presStyleIdx="0" presStyleCnt="3">
        <dgm:presLayoutVars>
          <dgm:bulletEnabled val="1"/>
        </dgm:presLayoutVars>
      </dgm:prSet>
      <dgm:spPr/>
    </dgm:pt>
    <dgm:pt modelId="{36653810-24CC-4C9D-8AF8-B2B2EAE3DAD4}" type="pres">
      <dgm:prSet presAssocID="{A9E0342D-7524-49B2-9F77-0688088DF75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8156D51-ABD2-4FF6-8404-A62DEFA845CF}" type="pres">
      <dgm:prSet presAssocID="{A9E0342D-7524-49B2-9F77-0688088DF751}" presName="childText" presStyleLbl="revTx" presStyleIdx="1" presStyleCnt="3">
        <dgm:presLayoutVars>
          <dgm:bulletEnabled val="1"/>
        </dgm:presLayoutVars>
      </dgm:prSet>
      <dgm:spPr/>
    </dgm:pt>
    <dgm:pt modelId="{A64B8C82-63DC-4C3F-9B81-323C5BC4D9C4}" type="pres">
      <dgm:prSet presAssocID="{CE7A2C67-F267-4DF1-9A55-F33C857AE37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3EB7D1D-D0A4-47C9-A49A-7B4126B54234}" type="pres">
      <dgm:prSet presAssocID="{CE7A2C67-F267-4DF1-9A55-F33C857AE372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D5530B27-E629-453E-BB22-55705C81D421}" srcId="{A9E0342D-7524-49B2-9F77-0688088DF751}" destId="{2E6F1767-5A72-4B30-A107-1CE16FE69662}" srcOrd="0" destOrd="0" parTransId="{72FD9938-202B-469C-B108-84E77A7BD716}" sibTransId="{FED7113D-C6C8-4FA0-98EC-6B8965B22AE0}"/>
    <dgm:cxn modelId="{8497BE3D-C3C0-489E-AAA8-45AF01335932}" type="presOf" srcId="{A9E0342D-7524-49B2-9F77-0688088DF751}" destId="{36653810-24CC-4C9D-8AF8-B2B2EAE3DAD4}" srcOrd="0" destOrd="0" presId="urn:microsoft.com/office/officeart/2005/8/layout/vList2"/>
    <dgm:cxn modelId="{393B7265-8015-4A34-91FD-6B6C8FF398A3}" srcId="{CE7A2C67-F267-4DF1-9A55-F33C857AE372}" destId="{77ABF920-FA9D-4292-A09F-607F5211D1EF}" srcOrd="0" destOrd="0" parTransId="{FCBB1783-0DBA-49D0-ACB8-A006CA85C8BA}" sibTransId="{1F9D49AB-A56E-4C75-BF08-23CF23ED2781}"/>
    <dgm:cxn modelId="{73A5F54C-7C9D-4F58-9043-66AAE378BE46}" type="presOf" srcId="{A1D7947B-0C12-408E-8CD6-C4E8BFCB3CAF}" destId="{B6E5F04D-0FCA-4D97-8761-FBC1E2B7FD73}" srcOrd="0" destOrd="0" presId="urn:microsoft.com/office/officeart/2005/8/layout/vList2"/>
    <dgm:cxn modelId="{031F7A79-6060-45D8-B43B-226E9359DEBD}" type="presOf" srcId="{2E6F1767-5A72-4B30-A107-1CE16FE69662}" destId="{E8156D51-ABD2-4FF6-8404-A62DEFA845CF}" srcOrd="0" destOrd="0" presId="urn:microsoft.com/office/officeart/2005/8/layout/vList2"/>
    <dgm:cxn modelId="{9BAE0487-B350-48E1-B929-9931B6144B91}" type="presOf" srcId="{CE7A2C67-F267-4DF1-9A55-F33C857AE372}" destId="{A64B8C82-63DC-4C3F-9B81-323C5BC4D9C4}" srcOrd="0" destOrd="0" presId="urn:microsoft.com/office/officeart/2005/8/layout/vList2"/>
    <dgm:cxn modelId="{5948899C-8E6C-4586-9435-F7EF438D1CC4}" srcId="{A1D7947B-0C12-408E-8CD6-C4E8BFCB3CAF}" destId="{CE7A2C67-F267-4DF1-9A55-F33C857AE372}" srcOrd="2" destOrd="0" parTransId="{B1EA6769-2C43-47CB-9862-3CF6A6C521BF}" sibTransId="{F993E46E-7CA9-4857-B88B-43C155F5F9B9}"/>
    <dgm:cxn modelId="{71388CA2-5EA4-425F-B2DC-56CDF381D4CF}" type="presOf" srcId="{77ABF920-FA9D-4292-A09F-607F5211D1EF}" destId="{03EB7D1D-D0A4-47C9-A49A-7B4126B54234}" srcOrd="0" destOrd="0" presId="urn:microsoft.com/office/officeart/2005/8/layout/vList2"/>
    <dgm:cxn modelId="{D52205B2-A6F0-4F5D-A885-0220CD1BE715}" type="presOf" srcId="{AC87D019-CA4B-4A31-98C8-0E9444CC2A00}" destId="{8DE5C191-1194-4BFD-A505-0F998DE8475F}" srcOrd="0" destOrd="0" presId="urn:microsoft.com/office/officeart/2005/8/layout/vList2"/>
    <dgm:cxn modelId="{5F1452BD-92FE-4FDE-9C92-629EC2AFAF33}" srcId="{AC87D019-CA4B-4A31-98C8-0E9444CC2A00}" destId="{32C7E2B2-F923-4B3A-A9EB-433D44E3EE84}" srcOrd="0" destOrd="0" parTransId="{B7CD8303-7C87-4FC0-ACFA-61767BDC3478}" sibTransId="{03673B1A-65D5-42AC-AA1B-46DB5AE03F0B}"/>
    <dgm:cxn modelId="{5C1E03CC-94EF-455C-9C95-CB664B4D6A43}" srcId="{A1D7947B-0C12-408E-8CD6-C4E8BFCB3CAF}" destId="{A9E0342D-7524-49B2-9F77-0688088DF751}" srcOrd="1" destOrd="0" parTransId="{AEBD6FCF-299A-4C0B-B2D8-1B08ACEEB0AA}" sibTransId="{9D0A8A0D-E012-484C-ABC0-5CB53201548A}"/>
    <dgm:cxn modelId="{E72677CC-9FC3-40C6-841A-48FEAC5F58A6}" type="presOf" srcId="{32C7E2B2-F923-4B3A-A9EB-433D44E3EE84}" destId="{2B5204EB-19EA-4980-84DF-D02DF022EB01}" srcOrd="0" destOrd="0" presId="urn:microsoft.com/office/officeart/2005/8/layout/vList2"/>
    <dgm:cxn modelId="{14252ED9-7F2F-49F6-8DC6-4358D8F50063}" srcId="{A1D7947B-0C12-408E-8CD6-C4E8BFCB3CAF}" destId="{AC87D019-CA4B-4A31-98C8-0E9444CC2A00}" srcOrd="0" destOrd="0" parTransId="{D47E54BF-2BE2-406E-8B14-77F8AED649C1}" sibTransId="{0DA045BA-321F-487C-99DE-A23E81AE168C}"/>
    <dgm:cxn modelId="{4E4531F7-9080-4186-BF5D-AB63230C3EAE}" type="presParOf" srcId="{B6E5F04D-0FCA-4D97-8761-FBC1E2B7FD73}" destId="{8DE5C191-1194-4BFD-A505-0F998DE8475F}" srcOrd="0" destOrd="0" presId="urn:microsoft.com/office/officeart/2005/8/layout/vList2"/>
    <dgm:cxn modelId="{E7761A44-2AA0-4046-9D28-887A609FD535}" type="presParOf" srcId="{B6E5F04D-0FCA-4D97-8761-FBC1E2B7FD73}" destId="{2B5204EB-19EA-4980-84DF-D02DF022EB01}" srcOrd="1" destOrd="0" presId="urn:microsoft.com/office/officeart/2005/8/layout/vList2"/>
    <dgm:cxn modelId="{06F4EAAD-AE15-43CA-B5BA-22ED38C8D438}" type="presParOf" srcId="{B6E5F04D-0FCA-4D97-8761-FBC1E2B7FD73}" destId="{36653810-24CC-4C9D-8AF8-B2B2EAE3DAD4}" srcOrd="2" destOrd="0" presId="urn:microsoft.com/office/officeart/2005/8/layout/vList2"/>
    <dgm:cxn modelId="{E5730102-356C-4DAF-A33C-678B0992DFA8}" type="presParOf" srcId="{B6E5F04D-0FCA-4D97-8761-FBC1E2B7FD73}" destId="{E8156D51-ABD2-4FF6-8404-A62DEFA845CF}" srcOrd="3" destOrd="0" presId="urn:microsoft.com/office/officeart/2005/8/layout/vList2"/>
    <dgm:cxn modelId="{96554C16-1A6E-4379-924C-C2CEFC7FBA49}" type="presParOf" srcId="{B6E5F04D-0FCA-4D97-8761-FBC1E2B7FD73}" destId="{A64B8C82-63DC-4C3F-9B81-323C5BC4D9C4}" srcOrd="4" destOrd="0" presId="urn:microsoft.com/office/officeart/2005/8/layout/vList2"/>
    <dgm:cxn modelId="{885AF1F3-44FA-4C89-ADB9-5AAAB956730A}" type="presParOf" srcId="{B6E5F04D-0FCA-4D97-8761-FBC1E2B7FD73}" destId="{03EB7D1D-D0A4-47C9-A49A-7B4126B5423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E3B104C-4B9E-49F0-8477-24E116CB0CFC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6E8E0BB-C07E-464B-B8DE-DC8C951D466B}">
      <dgm:prSet phldrT="[Text]"/>
      <dgm:spPr/>
      <dgm:t>
        <a:bodyPr/>
        <a:lstStyle/>
        <a:p>
          <a:r>
            <a:rPr lang="en-US" dirty="0"/>
            <a:t>Physical / Tangible</a:t>
          </a:r>
        </a:p>
      </dgm:t>
    </dgm:pt>
    <dgm:pt modelId="{1FF6F85B-4814-4122-8972-43D6ABDB308D}" type="parTrans" cxnId="{56B2DC74-8FF0-4A59-8654-9F92AC511C4B}">
      <dgm:prSet/>
      <dgm:spPr/>
      <dgm:t>
        <a:bodyPr/>
        <a:lstStyle/>
        <a:p>
          <a:endParaRPr lang="en-US"/>
        </a:p>
      </dgm:t>
    </dgm:pt>
    <dgm:pt modelId="{636CC853-5A48-4210-8DE1-1BFB31FFAD03}" type="sibTrans" cxnId="{56B2DC74-8FF0-4A59-8654-9F92AC511C4B}">
      <dgm:prSet/>
      <dgm:spPr/>
      <dgm:t>
        <a:bodyPr/>
        <a:lstStyle/>
        <a:p>
          <a:endParaRPr lang="en-US"/>
        </a:p>
      </dgm:t>
    </dgm:pt>
    <dgm:pt modelId="{907E4DBE-5575-44CD-B4C4-2A36E0DBD199}">
      <dgm:prSet phldrT="[Text]"/>
      <dgm:spPr/>
      <dgm:t>
        <a:bodyPr/>
        <a:lstStyle/>
        <a:p>
          <a:r>
            <a:rPr lang="en-US" dirty="0"/>
            <a:t>Intangible</a:t>
          </a:r>
        </a:p>
      </dgm:t>
    </dgm:pt>
    <dgm:pt modelId="{FFDF1B27-0FC7-409E-93E1-34E5D597B35F}" type="parTrans" cxnId="{C3BC6686-16E6-4D9F-BFE6-614898C4898E}">
      <dgm:prSet/>
      <dgm:spPr/>
      <dgm:t>
        <a:bodyPr/>
        <a:lstStyle/>
        <a:p>
          <a:endParaRPr lang="en-US"/>
        </a:p>
      </dgm:t>
    </dgm:pt>
    <dgm:pt modelId="{B74C9AD3-90EA-480C-95AA-56B31CFB451E}" type="sibTrans" cxnId="{C3BC6686-16E6-4D9F-BFE6-614898C4898E}">
      <dgm:prSet/>
      <dgm:spPr/>
      <dgm:t>
        <a:bodyPr/>
        <a:lstStyle/>
        <a:p>
          <a:endParaRPr lang="en-US"/>
        </a:p>
      </dgm:t>
    </dgm:pt>
    <dgm:pt modelId="{17D8536A-4510-43E1-82F2-757F323A3E94}">
      <dgm:prSet phldrT="[Text]"/>
      <dgm:spPr/>
      <dgm:t>
        <a:bodyPr/>
        <a:lstStyle/>
        <a:p>
          <a:r>
            <a:rPr lang="en-US" dirty="0"/>
            <a:t>Digital</a:t>
          </a:r>
        </a:p>
      </dgm:t>
    </dgm:pt>
    <dgm:pt modelId="{568A6A7F-11FA-440A-A38C-5CB57875FA2B}" type="parTrans" cxnId="{8F9EFE86-9030-4B39-9EFE-57CC7BD1D23B}">
      <dgm:prSet/>
      <dgm:spPr/>
      <dgm:t>
        <a:bodyPr/>
        <a:lstStyle/>
        <a:p>
          <a:endParaRPr lang="en-US"/>
        </a:p>
      </dgm:t>
    </dgm:pt>
    <dgm:pt modelId="{A0F19E40-97E6-427F-8104-76FC92F23CE3}" type="sibTrans" cxnId="{8F9EFE86-9030-4B39-9EFE-57CC7BD1D23B}">
      <dgm:prSet/>
      <dgm:spPr/>
      <dgm:t>
        <a:bodyPr/>
        <a:lstStyle/>
        <a:p>
          <a:endParaRPr lang="en-US"/>
        </a:p>
      </dgm:t>
    </dgm:pt>
    <dgm:pt modelId="{A4383C28-FBC4-4198-A67C-D8CBEAD98A16}">
      <dgm:prSet phldrT="[Text]"/>
      <dgm:spPr/>
      <dgm:t>
        <a:bodyPr/>
        <a:lstStyle/>
        <a:p>
          <a:r>
            <a:rPr lang="en-US" dirty="0"/>
            <a:t>Financial</a:t>
          </a:r>
        </a:p>
      </dgm:t>
    </dgm:pt>
    <dgm:pt modelId="{933C5443-1F30-4554-BD13-9D61ECD0A79A}" type="parTrans" cxnId="{B0F7C365-AF8A-4C97-8168-5D0308E3E0B7}">
      <dgm:prSet/>
      <dgm:spPr/>
      <dgm:t>
        <a:bodyPr/>
        <a:lstStyle/>
        <a:p>
          <a:endParaRPr lang="en-US"/>
        </a:p>
      </dgm:t>
    </dgm:pt>
    <dgm:pt modelId="{16383904-8C90-4E9E-8206-ED1FB523B75A}" type="sibTrans" cxnId="{B0F7C365-AF8A-4C97-8168-5D0308E3E0B7}">
      <dgm:prSet/>
      <dgm:spPr/>
      <dgm:t>
        <a:bodyPr/>
        <a:lstStyle/>
        <a:p>
          <a:endParaRPr lang="en-US"/>
        </a:p>
      </dgm:t>
    </dgm:pt>
    <dgm:pt modelId="{DF8A3555-E75A-4A8A-90F6-F17AE1D92C88}" type="pres">
      <dgm:prSet presAssocID="{AE3B104C-4B9E-49F0-8477-24E116CB0CFC}" presName="Name0" presStyleCnt="0">
        <dgm:presLayoutVars>
          <dgm:chMax val="7"/>
          <dgm:chPref val="7"/>
          <dgm:dir/>
        </dgm:presLayoutVars>
      </dgm:prSet>
      <dgm:spPr/>
    </dgm:pt>
    <dgm:pt modelId="{B21D15DF-2038-4F3B-9DBC-67C07CAE64E5}" type="pres">
      <dgm:prSet presAssocID="{AE3B104C-4B9E-49F0-8477-24E116CB0CFC}" presName="Name1" presStyleCnt="0"/>
      <dgm:spPr/>
    </dgm:pt>
    <dgm:pt modelId="{50A7EE2F-F362-4303-B71C-2B9C1CB72B96}" type="pres">
      <dgm:prSet presAssocID="{AE3B104C-4B9E-49F0-8477-24E116CB0CFC}" presName="cycle" presStyleCnt="0"/>
      <dgm:spPr/>
    </dgm:pt>
    <dgm:pt modelId="{21D0F945-90AC-4445-9129-20D0E05AD24A}" type="pres">
      <dgm:prSet presAssocID="{AE3B104C-4B9E-49F0-8477-24E116CB0CFC}" presName="srcNode" presStyleLbl="node1" presStyleIdx="0" presStyleCnt="4"/>
      <dgm:spPr/>
    </dgm:pt>
    <dgm:pt modelId="{1C520E91-A85D-45AA-8826-136A2443855A}" type="pres">
      <dgm:prSet presAssocID="{AE3B104C-4B9E-49F0-8477-24E116CB0CFC}" presName="conn" presStyleLbl="parChTrans1D2" presStyleIdx="0" presStyleCnt="1"/>
      <dgm:spPr/>
    </dgm:pt>
    <dgm:pt modelId="{C6E4E6B1-D1B3-41AF-9AE9-698CD0DDD892}" type="pres">
      <dgm:prSet presAssocID="{AE3B104C-4B9E-49F0-8477-24E116CB0CFC}" presName="extraNode" presStyleLbl="node1" presStyleIdx="0" presStyleCnt="4"/>
      <dgm:spPr/>
    </dgm:pt>
    <dgm:pt modelId="{DCF9AF1F-15A8-4656-8858-3F690BFB6BA5}" type="pres">
      <dgm:prSet presAssocID="{AE3B104C-4B9E-49F0-8477-24E116CB0CFC}" presName="dstNode" presStyleLbl="node1" presStyleIdx="0" presStyleCnt="4"/>
      <dgm:spPr/>
    </dgm:pt>
    <dgm:pt modelId="{9FE97FCB-58B9-4D11-912C-E1D5FD263DFA}" type="pres">
      <dgm:prSet presAssocID="{B6E8E0BB-C07E-464B-B8DE-DC8C951D466B}" presName="text_1" presStyleLbl="node1" presStyleIdx="0" presStyleCnt="4">
        <dgm:presLayoutVars>
          <dgm:bulletEnabled val="1"/>
        </dgm:presLayoutVars>
      </dgm:prSet>
      <dgm:spPr/>
    </dgm:pt>
    <dgm:pt modelId="{9788DBB4-1A46-4425-A0C2-3607A26CC62E}" type="pres">
      <dgm:prSet presAssocID="{B6E8E0BB-C07E-464B-B8DE-DC8C951D466B}" presName="accent_1" presStyleCnt="0"/>
      <dgm:spPr/>
    </dgm:pt>
    <dgm:pt modelId="{38A1E0AA-3E7A-45EF-8F62-8AFDC4D745BF}" type="pres">
      <dgm:prSet presAssocID="{B6E8E0BB-C07E-464B-B8DE-DC8C951D466B}" presName="accentRepeatNode" presStyleLbl="solidFgAcc1" presStyleIdx="0" presStyleCnt="4"/>
      <dgm:spPr/>
    </dgm:pt>
    <dgm:pt modelId="{8BA210E2-2D8C-43A0-85BE-C5831183C922}" type="pres">
      <dgm:prSet presAssocID="{907E4DBE-5575-44CD-B4C4-2A36E0DBD199}" presName="text_2" presStyleLbl="node1" presStyleIdx="1" presStyleCnt="4">
        <dgm:presLayoutVars>
          <dgm:bulletEnabled val="1"/>
        </dgm:presLayoutVars>
      </dgm:prSet>
      <dgm:spPr/>
    </dgm:pt>
    <dgm:pt modelId="{ED14E487-A76D-46E8-9438-3734073D6FD3}" type="pres">
      <dgm:prSet presAssocID="{907E4DBE-5575-44CD-B4C4-2A36E0DBD199}" presName="accent_2" presStyleCnt="0"/>
      <dgm:spPr/>
    </dgm:pt>
    <dgm:pt modelId="{15E1A6BD-4F35-4D07-8355-4636D2484631}" type="pres">
      <dgm:prSet presAssocID="{907E4DBE-5575-44CD-B4C4-2A36E0DBD199}" presName="accentRepeatNode" presStyleLbl="solidFgAcc1" presStyleIdx="1" presStyleCnt="4"/>
      <dgm:spPr/>
    </dgm:pt>
    <dgm:pt modelId="{70C46D42-A92E-4FA6-8AE8-FCF8F51932B6}" type="pres">
      <dgm:prSet presAssocID="{17D8536A-4510-43E1-82F2-757F323A3E94}" presName="text_3" presStyleLbl="node1" presStyleIdx="2" presStyleCnt="4">
        <dgm:presLayoutVars>
          <dgm:bulletEnabled val="1"/>
        </dgm:presLayoutVars>
      </dgm:prSet>
      <dgm:spPr/>
    </dgm:pt>
    <dgm:pt modelId="{2B56EC09-0E47-47EF-979A-A36368B0F7A9}" type="pres">
      <dgm:prSet presAssocID="{17D8536A-4510-43E1-82F2-757F323A3E94}" presName="accent_3" presStyleCnt="0"/>
      <dgm:spPr/>
    </dgm:pt>
    <dgm:pt modelId="{EFD070C5-E438-4698-AF27-83EA88FA2739}" type="pres">
      <dgm:prSet presAssocID="{17D8536A-4510-43E1-82F2-757F323A3E94}" presName="accentRepeatNode" presStyleLbl="solidFgAcc1" presStyleIdx="2" presStyleCnt="4"/>
      <dgm:spPr/>
    </dgm:pt>
    <dgm:pt modelId="{3542F6EC-7C92-4CAC-94D6-A6FBF7C07C7F}" type="pres">
      <dgm:prSet presAssocID="{A4383C28-FBC4-4198-A67C-D8CBEAD98A16}" presName="text_4" presStyleLbl="node1" presStyleIdx="3" presStyleCnt="4">
        <dgm:presLayoutVars>
          <dgm:bulletEnabled val="1"/>
        </dgm:presLayoutVars>
      </dgm:prSet>
      <dgm:spPr/>
    </dgm:pt>
    <dgm:pt modelId="{49AE8B25-B202-4F5E-AE5D-659E69870E0C}" type="pres">
      <dgm:prSet presAssocID="{A4383C28-FBC4-4198-A67C-D8CBEAD98A16}" presName="accent_4" presStyleCnt="0"/>
      <dgm:spPr/>
    </dgm:pt>
    <dgm:pt modelId="{164296AF-666A-4A6F-96AB-418B24F622A7}" type="pres">
      <dgm:prSet presAssocID="{A4383C28-FBC4-4198-A67C-D8CBEAD98A16}" presName="accentRepeatNode" presStyleLbl="solidFgAcc1" presStyleIdx="3" presStyleCnt="4"/>
      <dgm:spPr/>
    </dgm:pt>
  </dgm:ptLst>
  <dgm:cxnLst>
    <dgm:cxn modelId="{7192CB01-AA68-4C6E-A631-954E88F07457}" type="presOf" srcId="{636CC853-5A48-4210-8DE1-1BFB31FFAD03}" destId="{1C520E91-A85D-45AA-8826-136A2443855A}" srcOrd="0" destOrd="0" presId="urn:microsoft.com/office/officeart/2008/layout/VerticalCurvedList"/>
    <dgm:cxn modelId="{2CF8352D-940D-4782-8D06-12345BB66C28}" type="presOf" srcId="{17D8536A-4510-43E1-82F2-757F323A3E94}" destId="{70C46D42-A92E-4FA6-8AE8-FCF8F51932B6}" srcOrd="0" destOrd="0" presId="urn:microsoft.com/office/officeart/2008/layout/VerticalCurvedList"/>
    <dgm:cxn modelId="{B0F7C365-AF8A-4C97-8168-5D0308E3E0B7}" srcId="{AE3B104C-4B9E-49F0-8477-24E116CB0CFC}" destId="{A4383C28-FBC4-4198-A67C-D8CBEAD98A16}" srcOrd="3" destOrd="0" parTransId="{933C5443-1F30-4554-BD13-9D61ECD0A79A}" sibTransId="{16383904-8C90-4E9E-8206-ED1FB523B75A}"/>
    <dgm:cxn modelId="{56B2DC74-8FF0-4A59-8654-9F92AC511C4B}" srcId="{AE3B104C-4B9E-49F0-8477-24E116CB0CFC}" destId="{B6E8E0BB-C07E-464B-B8DE-DC8C951D466B}" srcOrd="0" destOrd="0" parTransId="{1FF6F85B-4814-4122-8972-43D6ABDB308D}" sibTransId="{636CC853-5A48-4210-8DE1-1BFB31FFAD03}"/>
    <dgm:cxn modelId="{C3BC6686-16E6-4D9F-BFE6-614898C4898E}" srcId="{AE3B104C-4B9E-49F0-8477-24E116CB0CFC}" destId="{907E4DBE-5575-44CD-B4C4-2A36E0DBD199}" srcOrd="1" destOrd="0" parTransId="{FFDF1B27-0FC7-409E-93E1-34E5D597B35F}" sibTransId="{B74C9AD3-90EA-480C-95AA-56B31CFB451E}"/>
    <dgm:cxn modelId="{8F9EFE86-9030-4B39-9EFE-57CC7BD1D23B}" srcId="{AE3B104C-4B9E-49F0-8477-24E116CB0CFC}" destId="{17D8536A-4510-43E1-82F2-757F323A3E94}" srcOrd="2" destOrd="0" parTransId="{568A6A7F-11FA-440A-A38C-5CB57875FA2B}" sibTransId="{A0F19E40-97E6-427F-8104-76FC92F23CE3}"/>
    <dgm:cxn modelId="{77F3FA8D-6BEB-476E-9EE2-CE3DDAED292A}" type="presOf" srcId="{907E4DBE-5575-44CD-B4C4-2A36E0DBD199}" destId="{8BA210E2-2D8C-43A0-85BE-C5831183C922}" srcOrd="0" destOrd="0" presId="urn:microsoft.com/office/officeart/2008/layout/VerticalCurvedList"/>
    <dgm:cxn modelId="{5C1BA0E6-ECBC-492D-9577-E47D4A18AA4B}" type="presOf" srcId="{A4383C28-FBC4-4198-A67C-D8CBEAD98A16}" destId="{3542F6EC-7C92-4CAC-94D6-A6FBF7C07C7F}" srcOrd="0" destOrd="0" presId="urn:microsoft.com/office/officeart/2008/layout/VerticalCurvedList"/>
    <dgm:cxn modelId="{0FF0CCE9-D23A-4E88-8836-4AE2A79BF07D}" type="presOf" srcId="{B6E8E0BB-C07E-464B-B8DE-DC8C951D466B}" destId="{9FE97FCB-58B9-4D11-912C-E1D5FD263DFA}" srcOrd="0" destOrd="0" presId="urn:microsoft.com/office/officeart/2008/layout/VerticalCurvedList"/>
    <dgm:cxn modelId="{214D39F2-8700-419D-9F79-7741DD7A0873}" type="presOf" srcId="{AE3B104C-4B9E-49F0-8477-24E116CB0CFC}" destId="{DF8A3555-E75A-4A8A-90F6-F17AE1D92C88}" srcOrd="0" destOrd="0" presId="urn:microsoft.com/office/officeart/2008/layout/VerticalCurvedList"/>
    <dgm:cxn modelId="{4FA1CF17-5F81-4D8C-97FE-73F3D3BE1AB1}" type="presParOf" srcId="{DF8A3555-E75A-4A8A-90F6-F17AE1D92C88}" destId="{B21D15DF-2038-4F3B-9DBC-67C07CAE64E5}" srcOrd="0" destOrd="0" presId="urn:microsoft.com/office/officeart/2008/layout/VerticalCurvedList"/>
    <dgm:cxn modelId="{662B3740-5E4F-4552-B819-FF888299B2E4}" type="presParOf" srcId="{B21D15DF-2038-4F3B-9DBC-67C07CAE64E5}" destId="{50A7EE2F-F362-4303-B71C-2B9C1CB72B96}" srcOrd="0" destOrd="0" presId="urn:microsoft.com/office/officeart/2008/layout/VerticalCurvedList"/>
    <dgm:cxn modelId="{5ECDADB2-1049-408E-BEF3-DB6B539C9BCF}" type="presParOf" srcId="{50A7EE2F-F362-4303-B71C-2B9C1CB72B96}" destId="{21D0F945-90AC-4445-9129-20D0E05AD24A}" srcOrd="0" destOrd="0" presId="urn:microsoft.com/office/officeart/2008/layout/VerticalCurvedList"/>
    <dgm:cxn modelId="{54203CD6-DA04-4182-845D-1D218FBEC685}" type="presParOf" srcId="{50A7EE2F-F362-4303-B71C-2B9C1CB72B96}" destId="{1C520E91-A85D-45AA-8826-136A2443855A}" srcOrd="1" destOrd="0" presId="urn:microsoft.com/office/officeart/2008/layout/VerticalCurvedList"/>
    <dgm:cxn modelId="{F85CCB48-5362-43C6-A9B8-0127F8B15A2F}" type="presParOf" srcId="{50A7EE2F-F362-4303-B71C-2B9C1CB72B96}" destId="{C6E4E6B1-D1B3-41AF-9AE9-698CD0DDD892}" srcOrd="2" destOrd="0" presId="urn:microsoft.com/office/officeart/2008/layout/VerticalCurvedList"/>
    <dgm:cxn modelId="{32FF5B49-E5B3-430B-848E-AA3A06BD7BB8}" type="presParOf" srcId="{50A7EE2F-F362-4303-B71C-2B9C1CB72B96}" destId="{DCF9AF1F-15A8-4656-8858-3F690BFB6BA5}" srcOrd="3" destOrd="0" presId="urn:microsoft.com/office/officeart/2008/layout/VerticalCurvedList"/>
    <dgm:cxn modelId="{9ADEE246-7693-413C-8D8A-9279CB5EEE60}" type="presParOf" srcId="{B21D15DF-2038-4F3B-9DBC-67C07CAE64E5}" destId="{9FE97FCB-58B9-4D11-912C-E1D5FD263DFA}" srcOrd="1" destOrd="0" presId="urn:microsoft.com/office/officeart/2008/layout/VerticalCurvedList"/>
    <dgm:cxn modelId="{28E64F51-FBB0-41CB-901D-A81DEA14FA51}" type="presParOf" srcId="{B21D15DF-2038-4F3B-9DBC-67C07CAE64E5}" destId="{9788DBB4-1A46-4425-A0C2-3607A26CC62E}" srcOrd="2" destOrd="0" presId="urn:microsoft.com/office/officeart/2008/layout/VerticalCurvedList"/>
    <dgm:cxn modelId="{ABE2D811-D52A-4D1A-B33D-F31AEB9B99C1}" type="presParOf" srcId="{9788DBB4-1A46-4425-A0C2-3607A26CC62E}" destId="{38A1E0AA-3E7A-45EF-8F62-8AFDC4D745BF}" srcOrd="0" destOrd="0" presId="urn:microsoft.com/office/officeart/2008/layout/VerticalCurvedList"/>
    <dgm:cxn modelId="{F3596831-1075-4C3D-AC6A-5E08570C838E}" type="presParOf" srcId="{B21D15DF-2038-4F3B-9DBC-67C07CAE64E5}" destId="{8BA210E2-2D8C-43A0-85BE-C5831183C922}" srcOrd="3" destOrd="0" presId="urn:microsoft.com/office/officeart/2008/layout/VerticalCurvedList"/>
    <dgm:cxn modelId="{143CE51A-7840-4B67-AAE1-B66FDA90BAC4}" type="presParOf" srcId="{B21D15DF-2038-4F3B-9DBC-67C07CAE64E5}" destId="{ED14E487-A76D-46E8-9438-3734073D6FD3}" srcOrd="4" destOrd="0" presId="urn:microsoft.com/office/officeart/2008/layout/VerticalCurvedList"/>
    <dgm:cxn modelId="{CD820E70-14F6-46A2-8AB8-3275E1A7A126}" type="presParOf" srcId="{ED14E487-A76D-46E8-9438-3734073D6FD3}" destId="{15E1A6BD-4F35-4D07-8355-4636D2484631}" srcOrd="0" destOrd="0" presId="urn:microsoft.com/office/officeart/2008/layout/VerticalCurvedList"/>
    <dgm:cxn modelId="{36FC0215-3051-4A08-B032-FB7131DD459C}" type="presParOf" srcId="{B21D15DF-2038-4F3B-9DBC-67C07CAE64E5}" destId="{70C46D42-A92E-4FA6-8AE8-FCF8F51932B6}" srcOrd="5" destOrd="0" presId="urn:microsoft.com/office/officeart/2008/layout/VerticalCurvedList"/>
    <dgm:cxn modelId="{DFC8EFE9-BBB1-45E4-82BD-69AE618AE61E}" type="presParOf" srcId="{B21D15DF-2038-4F3B-9DBC-67C07CAE64E5}" destId="{2B56EC09-0E47-47EF-979A-A36368B0F7A9}" srcOrd="6" destOrd="0" presId="urn:microsoft.com/office/officeart/2008/layout/VerticalCurvedList"/>
    <dgm:cxn modelId="{40E9088D-01AC-4337-A4AD-D9DD5D2AD152}" type="presParOf" srcId="{2B56EC09-0E47-47EF-979A-A36368B0F7A9}" destId="{EFD070C5-E438-4698-AF27-83EA88FA2739}" srcOrd="0" destOrd="0" presId="urn:microsoft.com/office/officeart/2008/layout/VerticalCurvedList"/>
    <dgm:cxn modelId="{43E75C3A-4826-4286-8278-950A1AA57908}" type="presParOf" srcId="{B21D15DF-2038-4F3B-9DBC-67C07CAE64E5}" destId="{3542F6EC-7C92-4CAC-94D6-A6FBF7C07C7F}" srcOrd="7" destOrd="0" presId="urn:microsoft.com/office/officeart/2008/layout/VerticalCurvedList"/>
    <dgm:cxn modelId="{E9CE41E6-9A3A-436B-98EE-5FF685EB4170}" type="presParOf" srcId="{B21D15DF-2038-4F3B-9DBC-67C07CAE64E5}" destId="{49AE8B25-B202-4F5E-AE5D-659E69870E0C}" srcOrd="8" destOrd="0" presId="urn:microsoft.com/office/officeart/2008/layout/VerticalCurvedList"/>
    <dgm:cxn modelId="{6FD34D79-F2FD-44E5-A243-D41A99DB1C6C}" type="presParOf" srcId="{49AE8B25-B202-4F5E-AE5D-659E69870E0C}" destId="{164296AF-666A-4A6F-96AB-418B24F622A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4D11E-2D9D-4708-8D04-46985343093F}">
      <dsp:nvSpPr>
        <dsp:cNvPr id="0" name=""/>
        <dsp:cNvSpPr/>
      </dsp:nvSpPr>
      <dsp:spPr>
        <a:xfrm>
          <a:off x="107355" y="1756"/>
          <a:ext cx="2795720" cy="167743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Mass Market</a:t>
          </a:r>
        </a:p>
      </dsp:txBody>
      <dsp:txXfrm>
        <a:off x="107355" y="1756"/>
        <a:ext cx="2795720" cy="1677432"/>
      </dsp:txXfrm>
    </dsp:sp>
    <dsp:sp modelId="{F68B87FA-452D-4BC6-ACA5-AC56A484F083}">
      <dsp:nvSpPr>
        <dsp:cNvPr id="0" name=""/>
        <dsp:cNvSpPr/>
      </dsp:nvSpPr>
      <dsp:spPr>
        <a:xfrm>
          <a:off x="3182647" y="1756"/>
          <a:ext cx="2795720" cy="167743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Niche Market</a:t>
          </a:r>
        </a:p>
      </dsp:txBody>
      <dsp:txXfrm>
        <a:off x="3182647" y="1756"/>
        <a:ext cx="2795720" cy="1677432"/>
      </dsp:txXfrm>
    </dsp:sp>
    <dsp:sp modelId="{8688F47E-30B2-463D-8BC9-22CA5B6BEB70}">
      <dsp:nvSpPr>
        <dsp:cNvPr id="0" name=""/>
        <dsp:cNvSpPr/>
      </dsp:nvSpPr>
      <dsp:spPr>
        <a:xfrm>
          <a:off x="6257940" y="1756"/>
          <a:ext cx="2795720" cy="167743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Segmented</a:t>
          </a:r>
        </a:p>
      </dsp:txBody>
      <dsp:txXfrm>
        <a:off x="6257940" y="1756"/>
        <a:ext cx="2795720" cy="1677432"/>
      </dsp:txXfrm>
    </dsp:sp>
    <dsp:sp modelId="{11507B50-D6F1-4F50-AC73-27DCDCB0224A}">
      <dsp:nvSpPr>
        <dsp:cNvPr id="0" name=""/>
        <dsp:cNvSpPr/>
      </dsp:nvSpPr>
      <dsp:spPr>
        <a:xfrm>
          <a:off x="1645001" y="1958760"/>
          <a:ext cx="2795720" cy="167743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Diversified</a:t>
          </a:r>
        </a:p>
      </dsp:txBody>
      <dsp:txXfrm>
        <a:off x="1645001" y="1958760"/>
        <a:ext cx="2795720" cy="1677432"/>
      </dsp:txXfrm>
    </dsp:sp>
    <dsp:sp modelId="{644BAD1A-0B79-4CA4-B065-4DC7D2F5C249}">
      <dsp:nvSpPr>
        <dsp:cNvPr id="0" name=""/>
        <dsp:cNvSpPr/>
      </dsp:nvSpPr>
      <dsp:spPr>
        <a:xfrm>
          <a:off x="4720294" y="1958760"/>
          <a:ext cx="2795720" cy="1677432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Multi-sided Platforms</a:t>
          </a:r>
        </a:p>
      </dsp:txBody>
      <dsp:txXfrm>
        <a:off x="4720294" y="1958760"/>
        <a:ext cx="2795720" cy="16774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5C191-1194-4BFD-A505-0F998DE8475F}">
      <dsp:nvSpPr>
        <dsp:cNvPr id="0" name=""/>
        <dsp:cNvSpPr/>
      </dsp:nvSpPr>
      <dsp:spPr>
        <a:xfrm>
          <a:off x="0" y="54279"/>
          <a:ext cx="9307498" cy="7675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Customer Jobs</a:t>
          </a:r>
        </a:p>
      </dsp:txBody>
      <dsp:txXfrm>
        <a:off x="37467" y="91746"/>
        <a:ext cx="9232564" cy="692586"/>
      </dsp:txXfrm>
    </dsp:sp>
    <dsp:sp modelId="{2B5204EB-19EA-4980-84DF-D02DF022EB01}">
      <dsp:nvSpPr>
        <dsp:cNvPr id="0" name=""/>
        <dsp:cNvSpPr/>
      </dsp:nvSpPr>
      <dsp:spPr>
        <a:xfrm>
          <a:off x="0" y="821799"/>
          <a:ext cx="9307498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51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what customers are </a:t>
          </a:r>
          <a:r>
            <a:rPr lang="en-US" sz="2500" b="1" kern="1200" dirty="0">
              <a:solidFill>
                <a:srgbClr val="70AD47"/>
              </a:solidFill>
            </a:rPr>
            <a:t>trying to get done </a:t>
          </a:r>
          <a:r>
            <a:rPr lang="en-US" sz="2500" kern="1200" dirty="0"/>
            <a:t>in their work and in their lives, as expressed in their own words</a:t>
          </a:r>
        </a:p>
      </dsp:txBody>
      <dsp:txXfrm>
        <a:off x="0" y="821799"/>
        <a:ext cx="9307498" cy="794880"/>
      </dsp:txXfrm>
    </dsp:sp>
    <dsp:sp modelId="{36653810-24CC-4C9D-8AF8-B2B2EAE3DAD4}">
      <dsp:nvSpPr>
        <dsp:cNvPr id="0" name=""/>
        <dsp:cNvSpPr/>
      </dsp:nvSpPr>
      <dsp:spPr>
        <a:xfrm>
          <a:off x="0" y="1616679"/>
          <a:ext cx="9307498" cy="767520"/>
        </a:xfrm>
        <a:prstGeom prst="roundRect">
          <a:avLst/>
        </a:prstGeom>
        <a:solidFill>
          <a:srgbClr val="FE8E2A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Customer Pains</a:t>
          </a:r>
          <a:endParaRPr lang="en-US" sz="3200" kern="1200" dirty="0"/>
        </a:p>
      </dsp:txBody>
      <dsp:txXfrm>
        <a:off x="37467" y="1654146"/>
        <a:ext cx="9232564" cy="692586"/>
      </dsp:txXfrm>
    </dsp:sp>
    <dsp:sp modelId="{E8156D51-ABD2-4FF6-8404-A62DEFA845CF}">
      <dsp:nvSpPr>
        <dsp:cNvPr id="0" name=""/>
        <dsp:cNvSpPr/>
      </dsp:nvSpPr>
      <dsp:spPr>
        <a:xfrm>
          <a:off x="0" y="2384200"/>
          <a:ext cx="9307498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51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b="1" kern="1200" dirty="0">
              <a:solidFill>
                <a:srgbClr val="70AD47"/>
              </a:solidFill>
            </a:rPr>
            <a:t>bad outcomes, risks, and obstacles </a:t>
          </a:r>
          <a:r>
            <a:rPr lang="en-US" sz="2500" kern="1200" dirty="0"/>
            <a:t>related to customer jobs</a:t>
          </a:r>
        </a:p>
      </dsp:txBody>
      <dsp:txXfrm>
        <a:off x="0" y="2384200"/>
        <a:ext cx="9307498" cy="529920"/>
      </dsp:txXfrm>
    </dsp:sp>
    <dsp:sp modelId="{A64B8C82-63DC-4C3F-9B81-323C5BC4D9C4}">
      <dsp:nvSpPr>
        <dsp:cNvPr id="0" name=""/>
        <dsp:cNvSpPr/>
      </dsp:nvSpPr>
      <dsp:spPr>
        <a:xfrm>
          <a:off x="0" y="2914120"/>
          <a:ext cx="9307498" cy="767520"/>
        </a:xfrm>
        <a:prstGeom prst="roundRect">
          <a:avLst/>
        </a:prstGeom>
        <a:solidFill>
          <a:srgbClr val="9AC248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effectLst/>
            </a:rPr>
            <a:t>Customer Gains</a:t>
          </a:r>
          <a:endParaRPr lang="en-US" sz="3200" kern="1200" dirty="0"/>
        </a:p>
      </dsp:txBody>
      <dsp:txXfrm>
        <a:off x="37467" y="2951587"/>
        <a:ext cx="9232564" cy="692586"/>
      </dsp:txXfrm>
    </dsp:sp>
    <dsp:sp modelId="{03EB7D1D-D0A4-47C9-A49A-7B4126B54234}">
      <dsp:nvSpPr>
        <dsp:cNvPr id="0" name=""/>
        <dsp:cNvSpPr/>
      </dsp:nvSpPr>
      <dsp:spPr>
        <a:xfrm>
          <a:off x="0" y="3681640"/>
          <a:ext cx="9307498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51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the outcomes customers </a:t>
          </a:r>
          <a:r>
            <a:rPr lang="en-US" sz="2500" b="1" kern="1200" dirty="0">
              <a:solidFill>
                <a:srgbClr val="70AD47"/>
              </a:solidFill>
            </a:rPr>
            <a:t>want to achieve </a:t>
          </a:r>
          <a:r>
            <a:rPr lang="en-US" sz="2500" kern="1200" dirty="0"/>
            <a:t>or the </a:t>
          </a:r>
          <a:r>
            <a:rPr lang="en-US" sz="2500" b="1" kern="1200" dirty="0">
              <a:solidFill>
                <a:srgbClr val="70AD47"/>
              </a:solidFill>
            </a:rPr>
            <a:t>concrete benefits </a:t>
          </a:r>
          <a:r>
            <a:rPr lang="en-US" sz="2500" kern="1200" dirty="0"/>
            <a:t>they are seeking</a:t>
          </a:r>
        </a:p>
      </dsp:txBody>
      <dsp:txXfrm>
        <a:off x="0" y="3681640"/>
        <a:ext cx="9307498" cy="794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20E91-A85D-45AA-8826-136A2443855A}">
      <dsp:nvSpPr>
        <dsp:cNvPr id="0" name=""/>
        <dsp:cNvSpPr/>
      </dsp:nvSpPr>
      <dsp:spPr>
        <a:xfrm>
          <a:off x="-5463146" y="-836490"/>
          <a:ext cx="6504900" cy="6504900"/>
        </a:xfrm>
        <a:prstGeom prst="blockArc">
          <a:avLst>
            <a:gd name="adj1" fmla="val 18900000"/>
            <a:gd name="adj2" fmla="val 2700000"/>
            <a:gd name="adj3" fmla="val 332"/>
          </a:avLst>
        </a:pr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E97FCB-58B9-4D11-912C-E1D5FD263DFA}">
      <dsp:nvSpPr>
        <dsp:cNvPr id="0" name=""/>
        <dsp:cNvSpPr/>
      </dsp:nvSpPr>
      <dsp:spPr>
        <a:xfrm>
          <a:off x="545372" y="371478"/>
          <a:ext cx="6635191" cy="74334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028" tIns="99060" rIns="99060" bIns="9906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Functional Job</a:t>
          </a:r>
        </a:p>
      </dsp:txBody>
      <dsp:txXfrm>
        <a:off x="545372" y="371478"/>
        <a:ext cx="6635191" cy="743342"/>
      </dsp:txXfrm>
    </dsp:sp>
    <dsp:sp modelId="{38A1E0AA-3E7A-45EF-8F62-8AFDC4D745BF}">
      <dsp:nvSpPr>
        <dsp:cNvPr id="0" name=""/>
        <dsp:cNvSpPr/>
      </dsp:nvSpPr>
      <dsp:spPr>
        <a:xfrm>
          <a:off x="80783" y="278560"/>
          <a:ext cx="929178" cy="929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A210E2-2D8C-43A0-85BE-C5831183C922}">
      <dsp:nvSpPr>
        <dsp:cNvPr id="0" name=""/>
        <dsp:cNvSpPr/>
      </dsp:nvSpPr>
      <dsp:spPr>
        <a:xfrm>
          <a:off x="971547" y="1486685"/>
          <a:ext cx="6209016" cy="74334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028" tIns="99060" rIns="99060" bIns="9906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Social Job</a:t>
          </a:r>
        </a:p>
      </dsp:txBody>
      <dsp:txXfrm>
        <a:off x="971547" y="1486685"/>
        <a:ext cx="6209016" cy="743342"/>
      </dsp:txXfrm>
    </dsp:sp>
    <dsp:sp modelId="{15E1A6BD-4F35-4D07-8355-4636D2484631}">
      <dsp:nvSpPr>
        <dsp:cNvPr id="0" name=""/>
        <dsp:cNvSpPr/>
      </dsp:nvSpPr>
      <dsp:spPr>
        <a:xfrm>
          <a:off x="506958" y="1393767"/>
          <a:ext cx="929178" cy="929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C46D42-A92E-4FA6-8AE8-FCF8F51932B6}">
      <dsp:nvSpPr>
        <dsp:cNvPr id="0" name=""/>
        <dsp:cNvSpPr/>
      </dsp:nvSpPr>
      <dsp:spPr>
        <a:xfrm>
          <a:off x="971547" y="2601892"/>
          <a:ext cx="6209016" cy="74334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028" tIns="99060" rIns="99060" bIns="9906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Personal / Emotional Job</a:t>
          </a:r>
        </a:p>
      </dsp:txBody>
      <dsp:txXfrm>
        <a:off x="971547" y="2601892"/>
        <a:ext cx="6209016" cy="743342"/>
      </dsp:txXfrm>
    </dsp:sp>
    <dsp:sp modelId="{EFD070C5-E438-4698-AF27-83EA88FA2739}">
      <dsp:nvSpPr>
        <dsp:cNvPr id="0" name=""/>
        <dsp:cNvSpPr/>
      </dsp:nvSpPr>
      <dsp:spPr>
        <a:xfrm>
          <a:off x="506958" y="2508974"/>
          <a:ext cx="929178" cy="929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42F6EC-7C92-4CAC-94D6-A6FBF7C07C7F}">
      <dsp:nvSpPr>
        <dsp:cNvPr id="0" name=""/>
        <dsp:cNvSpPr/>
      </dsp:nvSpPr>
      <dsp:spPr>
        <a:xfrm>
          <a:off x="545372" y="3717099"/>
          <a:ext cx="6635191" cy="74334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028" tIns="99060" rIns="99060" bIns="9906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Supporting Job</a:t>
          </a:r>
        </a:p>
      </dsp:txBody>
      <dsp:txXfrm>
        <a:off x="545372" y="3717099"/>
        <a:ext cx="6635191" cy="743342"/>
      </dsp:txXfrm>
    </dsp:sp>
    <dsp:sp modelId="{164296AF-666A-4A6F-96AB-418B24F622A7}">
      <dsp:nvSpPr>
        <dsp:cNvPr id="0" name=""/>
        <dsp:cNvSpPr/>
      </dsp:nvSpPr>
      <dsp:spPr>
        <a:xfrm>
          <a:off x="80783" y="3624181"/>
          <a:ext cx="929178" cy="929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20E91-A85D-45AA-8826-136A2443855A}">
      <dsp:nvSpPr>
        <dsp:cNvPr id="0" name=""/>
        <dsp:cNvSpPr/>
      </dsp:nvSpPr>
      <dsp:spPr>
        <a:xfrm>
          <a:off x="-5342194" y="-818166"/>
          <a:ext cx="6361720" cy="6361720"/>
        </a:xfrm>
        <a:prstGeom prst="blockArc">
          <a:avLst>
            <a:gd name="adj1" fmla="val 18900000"/>
            <a:gd name="adj2" fmla="val 2700000"/>
            <a:gd name="adj3" fmla="val 340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E97FCB-58B9-4D11-912C-E1D5FD263DFA}">
      <dsp:nvSpPr>
        <dsp:cNvPr id="0" name=""/>
        <dsp:cNvSpPr/>
      </dsp:nvSpPr>
      <dsp:spPr>
        <a:xfrm>
          <a:off x="655883" y="472538"/>
          <a:ext cx="6366985" cy="9450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015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Undesired outcomes, problems, and characteristics</a:t>
          </a:r>
        </a:p>
      </dsp:txBody>
      <dsp:txXfrm>
        <a:off x="655883" y="472538"/>
        <a:ext cx="6366985" cy="945077"/>
      </dsp:txXfrm>
    </dsp:sp>
    <dsp:sp modelId="{38A1E0AA-3E7A-45EF-8F62-8AFDC4D745BF}">
      <dsp:nvSpPr>
        <dsp:cNvPr id="0" name=""/>
        <dsp:cNvSpPr/>
      </dsp:nvSpPr>
      <dsp:spPr>
        <a:xfrm>
          <a:off x="65210" y="354404"/>
          <a:ext cx="1181346" cy="1181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A210E2-2D8C-43A0-85BE-C5831183C922}">
      <dsp:nvSpPr>
        <dsp:cNvPr id="0" name=""/>
        <dsp:cNvSpPr/>
      </dsp:nvSpPr>
      <dsp:spPr>
        <a:xfrm>
          <a:off x="999419" y="1890154"/>
          <a:ext cx="6023450" cy="9450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015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Obstacles</a:t>
          </a:r>
        </a:p>
      </dsp:txBody>
      <dsp:txXfrm>
        <a:off x="999419" y="1890154"/>
        <a:ext cx="6023450" cy="945077"/>
      </dsp:txXfrm>
    </dsp:sp>
    <dsp:sp modelId="{15E1A6BD-4F35-4D07-8355-4636D2484631}">
      <dsp:nvSpPr>
        <dsp:cNvPr id="0" name=""/>
        <dsp:cNvSpPr/>
      </dsp:nvSpPr>
      <dsp:spPr>
        <a:xfrm>
          <a:off x="408745" y="1772020"/>
          <a:ext cx="1181346" cy="1181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C46D42-A92E-4FA6-8AE8-FCF8F51932B6}">
      <dsp:nvSpPr>
        <dsp:cNvPr id="0" name=""/>
        <dsp:cNvSpPr/>
      </dsp:nvSpPr>
      <dsp:spPr>
        <a:xfrm>
          <a:off x="655883" y="3307770"/>
          <a:ext cx="6366985" cy="9450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015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Risks (undesired potential outcomes)</a:t>
          </a:r>
        </a:p>
      </dsp:txBody>
      <dsp:txXfrm>
        <a:off x="655883" y="3307770"/>
        <a:ext cx="6366985" cy="945077"/>
      </dsp:txXfrm>
    </dsp:sp>
    <dsp:sp modelId="{EFD070C5-E438-4698-AF27-83EA88FA2739}">
      <dsp:nvSpPr>
        <dsp:cNvPr id="0" name=""/>
        <dsp:cNvSpPr/>
      </dsp:nvSpPr>
      <dsp:spPr>
        <a:xfrm>
          <a:off x="65210" y="3189636"/>
          <a:ext cx="1181346" cy="1181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20E91-A85D-45AA-8826-136A2443855A}">
      <dsp:nvSpPr>
        <dsp:cNvPr id="0" name=""/>
        <dsp:cNvSpPr/>
      </dsp:nvSpPr>
      <dsp:spPr>
        <a:xfrm>
          <a:off x="-5188607" y="-794753"/>
          <a:ext cx="6178768" cy="6178768"/>
        </a:xfrm>
        <a:prstGeom prst="blockArc">
          <a:avLst>
            <a:gd name="adj1" fmla="val 18900000"/>
            <a:gd name="adj2" fmla="val 2700000"/>
            <a:gd name="adj3" fmla="val 350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E97FCB-58B9-4D11-912C-E1D5FD263DFA}">
      <dsp:nvSpPr>
        <dsp:cNvPr id="0" name=""/>
        <dsp:cNvSpPr/>
      </dsp:nvSpPr>
      <dsp:spPr>
        <a:xfrm>
          <a:off x="518435" y="352822"/>
          <a:ext cx="6301974" cy="7060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397" tIns="93980" rIns="93980" bIns="9398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Required Gains</a:t>
          </a:r>
        </a:p>
      </dsp:txBody>
      <dsp:txXfrm>
        <a:off x="518435" y="352822"/>
        <a:ext cx="6301974" cy="706012"/>
      </dsp:txXfrm>
    </dsp:sp>
    <dsp:sp modelId="{38A1E0AA-3E7A-45EF-8F62-8AFDC4D745BF}">
      <dsp:nvSpPr>
        <dsp:cNvPr id="0" name=""/>
        <dsp:cNvSpPr/>
      </dsp:nvSpPr>
      <dsp:spPr>
        <a:xfrm>
          <a:off x="77178" y="264570"/>
          <a:ext cx="882515" cy="8825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A210E2-2D8C-43A0-85BE-C5831183C922}">
      <dsp:nvSpPr>
        <dsp:cNvPr id="0" name=""/>
        <dsp:cNvSpPr/>
      </dsp:nvSpPr>
      <dsp:spPr>
        <a:xfrm>
          <a:off x="923208" y="1412024"/>
          <a:ext cx="5897201" cy="7060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397" tIns="93980" rIns="93980" bIns="9398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Expected Gains</a:t>
          </a:r>
        </a:p>
      </dsp:txBody>
      <dsp:txXfrm>
        <a:off x="923208" y="1412024"/>
        <a:ext cx="5897201" cy="706012"/>
      </dsp:txXfrm>
    </dsp:sp>
    <dsp:sp modelId="{15E1A6BD-4F35-4D07-8355-4636D2484631}">
      <dsp:nvSpPr>
        <dsp:cNvPr id="0" name=""/>
        <dsp:cNvSpPr/>
      </dsp:nvSpPr>
      <dsp:spPr>
        <a:xfrm>
          <a:off x="481951" y="1323772"/>
          <a:ext cx="882515" cy="8825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C46D42-A92E-4FA6-8AE8-FCF8F51932B6}">
      <dsp:nvSpPr>
        <dsp:cNvPr id="0" name=""/>
        <dsp:cNvSpPr/>
      </dsp:nvSpPr>
      <dsp:spPr>
        <a:xfrm>
          <a:off x="923208" y="2471225"/>
          <a:ext cx="5897201" cy="7060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397" tIns="93980" rIns="93980" bIns="9398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Desired Gains</a:t>
          </a:r>
        </a:p>
      </dsp:txBody>
      <dsp:txXfrm>
        <a:off x="923208" y="2471225"/>
        <a:ext cx="5897201" cy="706012"/>
      </dsp:txXfrm>
    </dsp:sp>
    <dsp:sp modelId="{EFD070C5-E438-4698-AF27-83EA88FA2739}">
      <dsp:nvSpPr>
        <dsp:cNvPr id="0" name=""/>
        <dsp:cNvSpPr/>
      </dsp:nvSpPr>
      <dsp:spPr>
        <a:xfrm>
          <a:off x="481951" y="2382974"/>
          <a:ext cx="882515" cy="8825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42F6EC-7C92-4CAC-94D6-A6FBF7C07C7F}">
      <dsp:nvSpPr>
        <dsp:cNvPr id="0" name=""/>
        <dsp:cNvSpPr/>
      </dsp:nvSpPr>
      <dsp:spPr>
        <a:xfrm>
          <a:off x="518435" y="3530427"/>
          <a:ext cx="6301974" cy="7060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397" tIns="93980" rIns="93980" bIns="9398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Unexpected Gains</a:t>
          </a:r>
        </a:p>
      </dsp:txBody>
      <dsp:txXfrm>
        <a:off x="518435" y="3530427"/>
        <a:ext cx="6301974" cy="706012"/>
      </dsp:txXfrm>
    </dsp:sp>
    <dsp:sp modelId="{164296AF-666A-4A6F-96AB-418B24F622A7}">
      <dsp:nvSpPr>
        <dsp:cNvPr id="0" name=""/>
        <dsp:cNvSpPr/>
      </dsp:nvSpPr>
      <dsp:spPr>
        <a:xfrm>
          <a:off x="77178" y="3442175"/>
          <a:ext cx="882515" cy="8825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4D11E-2D9D-4708-8D04-46985343093F}">
      <dsp:nvSpPr>
        <dsp:cNvPr id="0" name=""/>
        <dsp:cNvSpPr/>
      </dsp:nvSpPr>
      <dsp:spPr>
        <a:xfrm>
          <a:off x="77961" y="555"/>
          <a:ext cx="2183844" cy="13103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Newness</a:t>
          </a:r>
        </a:p>
      </dsp:txBody>
      <dsp:txXfrm>
        <a:off x="77961" y="555"/>
        <a:ext cx="2183844" cy="1310306"/>
      </dsp:txXfrm>
    </dsp:sp>
    <dsp:sp modelId="{F68B87FA-452D-4BC6-ACA5-AC56A484F083}">
      <dsp:nvSpPr>
        <dsp:cNvPr id="0" name=""/>
        <dsp:cNvSpPr/>
      </dsp:nvSpPr>
      <dsp:spPr>
        <a:xfrm>
          <a:off x="2480190" y="555"/>
          <a:ext cx="2183844" cy="131030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Performance</a:t>
          </a:r>
        </a:p>
      </dsp:txBody>
      <dsp:txXfrm>
        <a:off x="2480190" y="555"/>
        <a:ext cx="2183844" cy="1310306"/>
      </dsp:txXfrm>
    </dsp:sp>
    <dsp:sp modelId="{8688F47E-30B2-463D-8BC9-22CA5B6BEB70}">
      <dsp:nvSpPr>
        <dsp:cNvPr id="0" name=""/>
        <dsp:cNvSpPr/>
      </dsp:nvSpPr>
      <dsp:spPr>
        <a:xfrm>
          <a:off x="4882419" y="555"/>
          <a:ext cx="2183844" cy="131030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Customization</a:t>
          </a:r>
        </a:p>
      </dsp:txBody>
      <dsp:txXfrm>
        <a:off x="4882419" y="555"/>
        <a:ext cx="2183844" cy="1310306"/>
      </dsp:txXfrm>
    </dsp:sp>
    <dsp:sp modelId="{11507B50-D6F1-4F50-AC73-27DCDCB0224A}">
      <dsp:nvSpPr>
        <dsp:cNvPr id="0" name=""/>
        <dsp:cNvSpPr/>
      </dsp:nvSpPr>
      <dsp:spPr>
        <a:xfrm>
          <a:off x="7284649" y="555"/>
          <a:ext cx="2183844" cy="131030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“Getting the Job Done”</a:t>
          </a:r>
        </a:p>
      </dsp:txBody>
      <dsp:txXfrm>
        <a:off x="7284649" y="555"/>
        <a:ext cx="2183844" cy="1310306"/>
      </dsp:txXfrm>
    </dsp:sp>
    <dsp:sp modelId="{644BAD1A-0B79-4CA4-B065-4DC7D2F5C249}">
      <dsp:nvSpPr>
        <dsp:cNvPr id="0" name=""/>
        <dsp:cNvSpPr/>
      </dsp:nvSpPr>
      <dsp:spPr>
        <a:xfrm>
          <a:off x="77961" y="1529246"/>
          <a:ext cx="2183844" cy="131030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Design</a:t>
          </a:r>
        </a:p>
      </dsp:txBody>
      <dsp:txXfrm>
        <a:off x="77961" y="1529246"/>
        <a:ext cx="2183844" cy="1310306"/>
      </dsp:txXfrm>
    </dsp:sp>
    <dsp:sp modelId="{61580661-C342-4F8B-B763-5536B0F677EB}">
      <dsp:nvSpPr>
        <dsp:cNvPr id="0" name=""/>
        <dsp:cNvSpPr/>
      </dsp:nvSpPr>
      <dsp:spPr>
        <a:xfrm>
          <a:off x="2480190" y="1529246"/>
          <a:ext cx="2183844" cy="13103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Brand / Status</a:t>
          </a:r>
        </a:p>
      </dsp:txBody>
      <dsp:txXfrm>
        <a:off x="2480190" y="1529246"/>
        <a:ext cx="2183844" cy="1310306"/>
      </dsp:txXfrm>
    </dsp:sp>
    <dsp:sp modelId="{9B37831C-4847-4DE8-963E-F07B27C5CF36}">
      <dsp:nvSpPr>
        <dsp:cNvPr id="0" name=""/>
        <dsp:cNvSpPr/>
      </dsp:nvSpPr>
      <dsp:spPr>
        <a:xfrm>
          <a:off x="4882419" y="1529246"/>
          <a:ext cx="2183844" cy="131030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Price</a:t>
          </a:r>
        </a:p>
      </dsp:txBody>
      <dsp:txXfrm>
        <a:off x="4882419" y="1529246"/>
        <a:ext cx="2183844" cy="1310306"/>
      </dsp:txXfrm>
    </dsp:sp>
    <dsp:sp modelId="{A8A00199-08AC-45D2-ADE6-3DD311995EE4}">
      <dsp:nvSpPr>
        <dsp:cNvPr id="0" name=""/>
        <dsp:cNvSpPr/>
      </dsp:nvSpPr>
      <dsp:spPr>
        <a:xfrm>
          <a:off x="7284649" y="1529246"/>
          <a:ext cx="2183844" cy="131030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Cost Reduction</a:t>
          </a:r>
        </a:p>
      </dsp:txBody>
      <dsp:txXfrm>
        <a:off x="7284649" y="1529246"/>
        <a:ext cx="2183844" cy="1310306"/>
      </dsp:txXfrm>
    </dsp:sp>
    <dsp:sp modelId="{78EEAF32-CA1E-4D06-BF1F-A0E975AD67ED}">
      <dsp:nvSpPr>
        <dsp:cNvPr id="0" name=""/>
        <dsp:cNvSpPr/>
      </dsp:nvSpPr>
      <dsp:spPr>
        <a:xfrm>
          <a:off x="1279075" y="3057937"/>
          <a:ext cx="2183844" cy="131030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Risk Reduction</a:t>
          </a:r>
        </a:p>
      </dsp:txBody>
      <dsp:txXfrm>
        <a:off x="1279075" y="3057937"/>
        <a:ext cx="2183844" cy="1310306"/>
      </dsp:txXfrm>
    </dsp:sp>
    <dsp:sp modelId="{2C33911B-6A82-479B-9D97-87D41D7283AB}">
      <dsp:nvSpPr>
        <dsp:cNvPr id="0" name=""/>
        <dsp:cNvSpPr/>
      </dsp:nvSpPr>
      <dsp:spPr>
        <a:xfrm>
          <a:off x="3681305" y="3057937"/>
          <a:ext cx="2183844" cy="131030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/>
            <a:t>Accessability</a:t>
          </a:r>
          <a:endParaRPr lang="en-US" sz="2600" kern="1200" dirty="0"/>
        </a:p>
      </dsp:txBody>
      <dsp:txXfrm>
        <a:off x="3681305" y="3057937"/>
        <a:ext cx="2183844" cy="1310306"/>
      </dsp:txXfrm>
    </dsp:sp>
    <dsp:sp modelId="{C43CF97D-F785-4715-8591-4301B3076869}">
      <dsp:nvSpPr>
        <dsp:cNvPr id="0" name=""/>
        <dsp:cNvSpPr/>
      </dsp:nvSpPr>
      <dsp:spPr>
        <a:xfrm>
          <a:off x="6083534" y="3057937"/>
          <a:ext cx="2183844" cy="13103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Convenience / Usability</a:t>
          </a:r>
        </a:p>
      </dsp:txBody>
      <dsp:txXfrm>
        <a:off x="6083534" y="3057937"/>
        <a:ext cx="2183844" cy="131030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5C191-1194-4BFD-A505-0F998DE8475F}">
      <dsp:nvSpPr>
        <dsp:cNvPr id="0" name=""/>
        <dsp:cNvSpPr/>
      </dsp:nvSpPr>
      <dsp:spPr>
        <a:xfrm>
          <a:off x="0" y="43682"/>
          <a:ext cx="8934635" cy="83947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Products and Services</a:t>
          </a:r>
        </a:p>
      </dsp:txBody>
      <dsp:txXfrm>
        <a:off x="40980" y="84662"/>
        <a:ext cx="8852675" cy="757514"/>
      </dsp:txXfrm>
    </dsp:sp>
    <dsp:sp modelId="{2B5204EB-19EA-4980-84DF-D02DF022EB01}">
      <dsp:nvSpPr>
        <dsp:cNvPr id="0" name=""/>
        <dsp:cNvSpPr/>
      </dsp:nvSpPr>
      <dsp:spPr>
        <a:xfrm>
          <a:off x="0" y="883157"/>
          <a:ext cx="8934635" cy="851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675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This is a </a:t>
          </a:r>
          <a:r>
            <a:rPr lang="en-US" sz="2700" b="1" kern="1200" dirty="0">
              <a:solidFill>
                <a:srgbClr val="70AD47"/>
              </a:solidFill>
            </a:rPr>
            <a:t>list of all the Products and Service </a:t>
          </a:r>
          <a:r>
            <a:rPr lang="en-US" sz="2700" kern="1200" dirty="0"/>
            <a:t>a value proposition is built around</a:t>
          </a:r>
        </a:p>
      </dsp:txBody>
      <dsp:txXfrm>
        <a:off x="0" y="883157"/>
        <a:ext cx="8934635" cy="851287"/>
      </dsp:txXfrm>
    </dsp:sp>
    <dsp:sp modelId="{36653810-24CC-4C9D-8AF8-B2B2EAE3DAD4}">
      <dsp:nvSpPr>
        <dsp:cNvPr id="0" name=""/>
        <dsp:cNvSpPr/>
      </dsp:nvSpPr>
      <dsp:spPr>
        <a:xfrm>
          <a:off x="0" y="1734445"/>
          <a:ext cx="8934635" cy="839474"/>
        </a:xfrm>
        <a:prstGeom prst="roundRect">
          <a:avLst/>
        </a:prstGeom>
        <a:solidFill>
          <a:srgbClr val="FE8E2A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>
              <a:effectLst/>
            </a:rPr>
            <a:t>Pain Relievers</a:t>
          </a:r>
          <a:endParaRPr lang="en-US" sz="3500" kern="1200" dirty="0"/>
        </a:p>
      </dsp:txBody>
      <dsp:txXfrm>
        <a:off x="40980" y="1775425"/>
        <a:ext cx="8852675" cy="757514"/>
      </dsp:txXfrm>
    </dsp:sp>
    <dsp:sp modelId="{E8156D51-ABD2-4FF6-8404-A62DEFA845CF}">
      <dsp:nvSpPr>
        <dsp:cNvPr id="0" name=""/>
        <dsp:cNvSpPr/>
      </dsp:nvSpPr>
      <dsp:spPr>
        <a:xfrm>
          <a:off x="0" y="2573920"/>
          <a:ext cx="8934635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675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How your products and services </a:t>
          </a:r>
          <a:r>
            <a:rPr lang="en-US" sz="2700" b="1" kern="1200" dirty="0">
              <a:solidFill>
                <a:srgbClr val="70AD47"/>
              </a:solidFill>
            </a:rPr>
            <a:t>alleviate customer pains</a:t>
          </a:r>
        </a:p>
      </dsp:txBody>
      <dsp:txXfrm>
        <a:off x="0" y="2573920"/>
        <a:ext cx="8934635" cy="579600"/>
      </dsp:txXfrm>
    </dsp:sp>
    <dsp:sp modelId="{A64B8C82-63DC-4C3F-9B81-323C5BC4D9C4}">
      <dsp:nvSpPr>
        <dsp:cNvPr id="0" name=""/>
        <dsp:cNvSpPr/>
      </dsp:nvSpPr>
      <dsp:spPr>
        <a:xfrm>
          <a:off x="0" y="3153520"/>
          <a:ext cx="8934635" cy="839474"/>
        </a:xfrm>
        <a:prstGeom prst="roundRect">
          <a:avLst/>
        </a:prstGeom>
        <a:solidFill>
          <a:srgbClr val="9AC248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Gain Creators</a:t>
          </a:r>
          <a:endParaRPr lang="en-US" sz="3500" kern="1200" dirty="0"/>
        </a:p>
      </dsp:txBody>
      <dsp:txXfrm>
        <a:off x="40980" y="3194500"/>
        <a:ext cx="8852675" cy="757514"/>
      </dsp:txXfrm>
    </dsp:sp>
    <dsp:sp modelId="{03EB7D1D-D0A4-47C9-A49A-7B4126B54234}">
      <dsp:nvSpPr>
        <dsp:cNvPr id="0" name=""/>
        <dsp:cNvSpPr/>
      </dsp:nvSpPr>
      <dsp:spPr>
        <a:xfrm>
          <a:off x="0" y="3992995"/>
          <a:ext cx="8934635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675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How your products and services </a:t>
          </a:r>
          <a:r>
            <a:rPr lang="en-US" sz="2700" b="1" kern="1200" dirty="0">
              <a:solidFill>
                <a:srgbClr val="70AD47"/>
              </a:solidFill>
            </a:rPr>
            <a:t>create customer gains</a:t>
          </a:r>
        </a:p>
      </dsp:txBody>
      <dsp:txXfrm>
        <a:off x="0" y="3992995"/>
        <a:ext cx="8934635" cy="5796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20E91-A85D-45AA-8826-136A2443855A}">
      <dsp:nvSpPr>
        <dsp:cNvPr id="0" name=""/>
        <dsp:cNvSpPr/>
      </dsp:nvSpPr>
      <dsp:spPr>
        <a:xfrm>
          <a:off x="-5100827" y="-781408"/>
          <a:ext cx="6074491" cy="6074491"/>
        </a:xfrm>
        <a:prstGeom prst="blockArc">
          <a:avLst>
            <a:gd name="adj1" fmla="val 18900000"/>
            <a:gd name="adj2" fmla="val 2700000"/>
            <a:gd name="adj3" fmla="val 356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E97FCB-58B9-4D11-912C-E1D5FD263DFA}">
      <dsp:nvSpPr>
        <dsp:cNvPr id="0" name=""/>
        <dsp:cNvSpPr/>
      </dsp:nvSpPr>
      <dsp:spPr>
        <a:xfrm>
          <a:off x="509823" y="346857"/>
          <a:ext cx="6587020" cy="69407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92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Physical / Tangible</a:t>
          </a:r>
        </a:p>
      </dsp:txBody>
      <dsp:txXfrm>
        <a:off x="509823" y="346857"/>
        <a:ext cx="6587020" cy="694076"/>
      </dsp:txXfrm>
    </dsp:sp>
    <dsp:sp modelId="{38A1E0AA-3E7A-45EF-8F62-8AFDC4D745BF}">
      <dsp:nvSpPr>
        <dsp:cNvPr id="0" name=""/>
        <dsp:cNvSpPr/>
      </dsp:nvSpPr>
      <dsp:spPr>
        <a:xfrm>
          <a:off x="76025" y="260098"/>
          <a:ext cx="867595" cy="8675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A210E2-2D8C-43A0-85BE-C5831183C922}">
      <dsp:nvSpPr>
        <dsp:cNvPr id="0" name=""/>
        <dsp:cNvSpPr/>
      </dsp:nvSpPr>
      <dsp:spPr>
        <a:xfrm>
          <a:off x="907753" y="1388152"/>
          <a:ext cx="6189090" cy="694076"/>
        </a:xfrm>
        <a:prstGeom prst="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92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Intangible</a:t>
          </a:r>
        </a:p>
      </dsp:txBody>
      <dsp:txXfrm>
        <a:off x="907753" y="1388152"/>
        <a:ext cx="6189090" cy="694076"/>
      </dsp:txXfrm>
    </dsp:sp>
    <dsp:sp modelId="{15E1A6BD-4F35-4D07-8355-4636D2484631}">
      <dsp:nvSpPr>
        <dsp:cNvPr id="0" name=""/>
        <dsp:cNvSpPr/>
      </dsp:nvSpPr>
      <dsp:spPr>
        <a:xfrm>
          <a:off x="473955" y="1301392"/>
          <a:ext cx="867595" cy="8675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C46D42-A92E-4FA6-8AE8-FCF8F51932B6}">
      <dsp:nvSpPr>
        <dsp:cNvPr id="0" name=""/>
        <dsp:cNvSpPr/>
      </dsp:nvSpPr>
      <dsp:spPr>
        <a:xfrm>
          <a:off x="907753" y="2429446"/>
          <a:ext cx="6189090" cy="694076"/>
        </a:xfrm>
        <a:prstGeom prst="rect">
          <a:avLst/>
        </a:prstGeom>
        <a:gradFill rotWithShape="0">
          <a:gsLst>
            <a:gs pos="0">
              <a:schemeClr val="accent5">
                <a:hueOff val="-4902230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0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0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92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Digital</a:t>
          </a:r>
        </a:p>
      </dsp:txBody>
      <dsp:txXfrm>
        <a:off x="907753" y="2429446"/>
        <a:ext cx="6189090" cy="694076"/>
      </dsp:txXfrm>
    </dsp:sp>
    <dsp:sp modelId="{EFD070C5-E438-4698-AF27-83EA88FA2739}">
      <dsp:nvSpPr>
        <dsp:cNvPr id="0" name=""/>
        <dsp:cNvSpPr/>
      </dsp:nvSpPr>
      <dsp:spPr>
        <a:xfrm>
          <a:off x="473955" y="2342687"/>
          <a:ext cx="867595" cy="8675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42F6EC-7C92-4CAC-94D6-A6FBF7C07C7F}">
      <dsp:nvSpPr>
        <dsp:cNvPr id="0" name=""/>
        <dsp:cNvSpPr/>
      </dsp:nvSpPr>
      <dsp:spPr>
        <a:xfrm>
          <a:off x="509823" y="3470741"/>
          <a:ext cx="6587020" cy="694076"/>
        </a:xfrm>
        <a:prstGeom prst="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92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Financial</a:t>
          </a:r>
        </a:p>
      </dsp:txBody>
      <dsp:txXfrm>
        <a:off x="509823" y="3470741"/>
        <a:ext cx="6587020" cy="694076"/>
      </dsp:txXfrm>
    </dsp:sp>
    <dsp:sp modelId="{164296AF-666A-4A6F-96AB-418B24F622A7}">
      <dsp:nvSpPr>
        <dsp:cNvPr id="0" name=""/>
        <dsp:cNvSpPr/>
      </dsp:nvSpPr>
      <dsp:spPr>
        <a:xfrm>
          <a:off x="76025" y="3383981"/>
          <a:ext cx="867595" cy="8675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6E422-91CF-4889-B8FA-869CEA80B7C6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3FFA2-9190-4C26-8333-ACD5AD354D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351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80191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3391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8299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EB0DE-FE74-4AC0-94EC-A17172D60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708B8-D181-4C7A-BBF4-B0FAF3BF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422A9-79AD-499E-9534-1B4538AE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B598A-C218-45B8-97FC-8E3DC70AF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319C9-FD96-464D-8D3D-7E1C8456B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62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E830E-1DE4-4ABC-9D8C-ED5B94B4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B36EE-24BA-4CB3-B3EB-FE7EC4BAE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A5DC0-1F8B-4AE0-8AA3-1DE09AC0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CB1AC-F68A-4444-871B-635756A2F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1A0D5-1BCB-4464-AC95-6536E5721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083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2D011-0335-430E-A81F-C3D9639E8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101427-1FC7-4090-BA0F-4D69E7C9B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C7D55-3019-44E4-AEB7-3B8B40067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C6EA-ECFD-4436-81CE-5C38409AA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89D19-6DA8-448F-954F-42FD6F0FB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88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4C586-1590-44CE-86BF-04C86B99F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03BABB-93E3-40CF-A4E0-BB359BDC3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6401A-64FA-4E11-B7CA-A06221298F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9DE5E-C380-4A62-ACBF-C41A3558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0FF91-2A13-4E01-A2CD-D199E6F2A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F8BDCF-F481-4B20-A8BD-B0FCE6F0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493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49C87-1DC8-40C7-A9A8-F20A0B532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DAF0-F9F6-4E97-B2F1-C7ABDFFA7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1E4DE-04F4-49C5-97A6-EDBC1B971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53ACB1-FC56-457F-B6E3-63E6BEB4DF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06B5FA-2576-48E2-BB56-1411F917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A799CB-548C-40A1-923E-F2783A6D1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45214F-BCBF-4229-954D-261B9C97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C19E45-4BA9-4813-840E-769D74586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72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DC3A0-30F3-4215-B5FE-5A1AFB9D2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3761DE-9058-49ED-BB0A-B606F20A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E0136-A630-4512-98F8-7EA3E524D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9D26FA-FBB8-480C-ACE2-ACE6B70F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53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F76108-5356-4A7D-BDAF-8188FAF9E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33146-9713-4026-BE1E-B86FDB4C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9D545-9DB3-4573-91EF-ECF2CEC40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82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97532-A55E-4F13-A641-5633EE050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B74D8-D424-4578-9E8F-93ACDFCBD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145A0-3CF1-4AB3-8DA7-A57382E5A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1172A5-E5C5-4944-8DD6-40B913CEB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4A993-FED4-4128-ACEE-52D014ABB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70DD9-4CE7-4678-8926-65AA7C89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518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2016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DF8E0-EB66-42F8-9B09-5188B6B8D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B4C3FB-0288-4759-A09D-F28691BEB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E9B0E7-D06E-4D26-B0D0-58ACDE3CE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FBAF6-1F1A-4610-9261-001ED8E07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95CF1E-572E-446A-AC63-EE39011CF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99653-C9AD-41F3-A954-485884828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43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F9707-EC11-4168-B0E4-7C05DF5A1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95DBDD-88B5-4936-B488-D3D28E2E3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1DF4C-AC58-43F6-A65A-86490E25B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B74F4-90A5-4E70-8AEF-83A720813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A426C-E0FD-4DE7-A6CF-EAB4577B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20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B91EC5-85E2-402B-AB01-1B2C8F46E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84B976-DE40-4C2F-86C6-642FF81261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BD52F-188F-45FF-A3E6-A3DD9A55E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E00C9-0B4C-4EAF-B871-C789060D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7B9C1-6048-4220-AE27-6BF1E1DAB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277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D72C-868D-4927-BF78-E7373650E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AF0BF3-BAB6-4038-A659-CF5561D681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89DD7-ED78-41C0-BCF0-C5594EEA6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0698-E966-47AD-9C7D-D6C76F6A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54305-B04E-480C-B4DF-DA79A52EF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28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D7BCB-D4E6-4A8B-9D71-4F80738D9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41FCF-270C-4CF6-AD4F-9AD77BAFD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BDAFE-FAAD-48CB-8201-A21B7DC58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A49B6-6B1D-4071-B0B2-A3256AE12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1BE06-8AE4-427F-89D2-91D7E4F84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609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01B50-B7C7-4ED6-88DA-E02F5024A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AA5A54-B5E0-4B3D-80FE-22DB2C132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6760D-60E4-4472-A9C0-AFAC01E4C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0C914-00EB-4655-BFD5-9965E0CFE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6558C-189A-40EE-877A-94B8DF12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48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1D970-AB7E-47DD-8E7A-14F881D8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4128A-AF97-48AA-8F1E-783A889DFF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A80781-8171-46D6-AC97-3E12E39A88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B6C86-CD3E-4397-ACAD-F5F33CE28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EEDBA-E2CA-4661-9320-768E7317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BE337-BD35-4A58-80B8-80C4C238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658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D1A6B-D0EE-40DC-A2F4-1DEB56A45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0CC4C-F039-491F-B022-BC704E62F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028A9-AE30-4E62-B420-4AF9E2B3F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82DDBE-AED1-4953-9318-F0DCBD8A60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069FBE-0844-4B0C-A42E-4131E2682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7A9D11-4BE9-48F6-B2CD-2CC4FE90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A57069-B7AA-48D7-BDA8-C265C3306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B753E1-E355-4158-B3B6-3AB6B17FD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90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B3CE5-A0C4-4F2E-BEC5-E1A0976D9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4DB78F-81E1-4366-B25C-3B1A8233F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7DABFF-76C0-49E1-9401-479120240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033A2-DAB4-4CC4-BC55-0083D6B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217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87A3-5458-4B75-B58F-3269212FC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BF72EB-5FFD-4884-90DA-13905C4E5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1F48C-4F94-4E88-AEF9-679810E80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6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34791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4215D-CAB7-4B5C-A9A8-2C469F678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FCA1E-31E5-4737-A871-C383CA73C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D3421-8CDE-477F-9C2A-F73A32429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09AF9-C0CE-4DF8-B78E-8B5866795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853ED-8594-4246-882C-2B10788C2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E30D7-8D49-493D-805F-49AE49710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10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95F21-F462-4626-B3F2-49A8BC62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FC3D8A-BB5B-4A91-B50F-DAB4CD66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69CEDB-5DF5-4B08-AB6C-7B0B5F702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008B9-DF5F-4941-BB29-1427D032D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F2134-E83C-40E5-BF61-DF64B58D4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9848F6-6B62-4570-819A-42EB7F74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680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5CAE9-3DB2-4D68-A1E8-1B475FB92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DAE6CE-A8B9-48FB-B3B6-89FA8EB50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CE5F7-C945-4142-B0D1-20DDAFA7F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28C98-7BAE-4412-B05A-758604D01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9C99D-ACFF-430A-81A6-3F364933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74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FF1F2-3B6E-433F-B439-2BEE42DE98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B91E6F-7A16-45BB-817A-ECF16EEEA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DC882-19AA-492E-AABE-92CD4941B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C9D6B-2C60-41E7-9521-CFEA802DE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12F23-4B3E-4C4F-8A5E-1AAF4D4EC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2245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053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8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14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611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511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82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40102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190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047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16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781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106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666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78927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668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699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590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578AA4-693F-42D5-8295-7B0794C1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24CB9-EC4A-4A47-BACB-7C4DF04E6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780B4-BCF9-42E3-AC0C-FF64776141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B31F3-8AB2-492D-BE42-A4755A28A6AD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26278-2B03-4D09-A445-8EA3173CE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5E6316-6C37-4738-86F7-9E8FA15D0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00344-3592-43F0-AA9C-825F31ADB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8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D10725-2A49-4368-A972-F73906153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85F95-3670-445F-A8D9-375EAA4F2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5FBC1-C114-4967-A7A7-96324F47DF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AAA9D-6312-46CB-A4A0-124ED38CAB9C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6193C-A3DA-424E-B0F8-FE780E5F8D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FD10F-BEB4-4250-9663-ECBE6C9F4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0BC8-C569-4C14-A183-E2E617B1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8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39B5-8432-4D34-BD2E-A71384D2D931}" type="datetimeFigureOut">
              <a:rPr lang="id-ID" smtClean="0"/>
              <a:t>05/01/2021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7D8B-8B10-42CD-9888-9F8B7FA892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3315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2A08-5156-4CB6-94CF-0C4A695BE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9739" y="2601119"/>
            <a:ext cx="9144000" cy="1655762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n-lt"/>
              </a:rPr>
              <a:t>ENTR6081 – Entrepreneurship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E7CFE2-427B-4992-902F-B30580D2CF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9739" y="4714875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Topic 3</a:t>
            </a:r>
          </a:p>
          <a:p>
            <a:r>
              <a:rPr lang="en-US" sz="2800" dirty="0">
                <a:solidFill>
                  <a:schemeClr val="bg1"/>
                </a:solidFill>
              </a:rPr>
              <a:t>Value Proposition Canvas</a:t>
            </a:r>
          </a:p>
        </p:txBody>
      </p:sp>
    </p:spTree>
    <p:extLst>
      <p:ext uri="{BB962C8B-B14F-4D97-AF65-F5344CB8AC3E}">
        <p14:creationId xmlns:p14="http://schemas.microsoft.com/office/powerpoint/2010/main" val="1220441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Segments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Customer groups represent separate segments if:</a:t>
            </a:r>
          </a:p>
          <a:p>
            <a:r>
              <a:rPr lang="en-US" i="1" dirty="0"/>
              <a:t>Their needs require and justify </a:t>
            </a:r>
            <a:r>
              <a:rPr lang="en-US" b="1" i="1" dirty="0">
                <a:solidFill>
                  <a:srgbClr val="70AD47"/>
                </a:solidFill>
              </a:rPr>
              <a:t>a distinct offer</a:t>
            </a:r>
          </a:p>
          <a:p>
            <a:r>
              <a:rPr lang="en-US" i="1" dirty="0"/>
              <a:t>They are reached through </a:t>
            </a:r>
            <a:r>
              <a:rPr lang="en-US" b="1" i="1" dirty="0">
                <a:solidFill>
                  <a:srgbClr val="70AD47"/>
                </a:solidFill>
              </a:rPr>
              <a:t>different Distribution Channels</a:t>
            </a:r>
          </a:p>
          <a:p>
            <a:r>
              <a:rPr lang="en-US" i="1" dirty="0"/>
              <a:t>They require </a:t>
            </a:r>
            <a:r>
              <a:rPr lang="en-US" b="1" i="1" dirty="0">
                <a:solidFill>
                  <a:srgbClr val="70AD47"/>
                </a:solidFill>
              </a:rPr>
              <a:t>different types of relationships</a:t>
            </a:r>
          </a:p>
          <a:p>
            <a:r>
              <a:rPr lang="en-US" i="1" dirty="0"/>
              <a:t>They have substantially </a:t>
            </a:r>
            <a:r>
              <a:rPr lang="en-US" b="1" i="1" dirty="0">
                <a:solidFill>
                  <a:srgbClr val="70AD47"/>
                </a:solidFill>
              </a:rPr>
              <a:t>different profitability</a:t>
            </a:r>
          </a:p>
          <a:p>
            <a:r>
              <a:rPr lang="en-US" i="1" dirty="0"/>
              <a:t>They are willing to pay for </a:t>
            </a:r>
            <a:r>
              <a:rPr lang="en-US" b="1" i="1" dirty="0">
                <a:solidFill>
                  <a:srgbClr val="70AD47"/>
                </a:solidFill>
              </a:rPr>
              <a:t>different aspects of the offer</a:t>
            </a:r>
            <a:endParaRPr lang="id-ID" b="1" dirty="0">
              <a:solidFill>
                <a:srgbClr val="70AD47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69552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Different Types of Customer Segments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2F17988-7A97-4C2A-A753-06AE213BB5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968331"/>
              </p:ext>
            </p:extLst>
          </p:nvPr>
        </p:nvGraphicFramePr>
        <p:xfrm>
          <a:off x="1515492" y="2476870"/>
          <a:ext cx="9161016" cy="3637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86145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Profiles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The Customer (Segment) Profile describes a </a:t>
            </a:r>
            <a:r>
              <a:rPr lang="en-US" sz="2800" b="1" dirty="0">
                <a:solidFill>
                  <a:srgbClr val="ED7D31"/>
                </a:solidFill>
              </a:rPr>
              <a:t>specific customer segment </a:t>
            </a:r>
            <a:r>
              <a:rPr lang="en-US" sz="2800" dirty="0"/>
              <a:t>in your business model in a </a:t>
            </a:r>
            <a:r>
              <a:rPr lang="en-US" sz="2800" b="1" dirty="0">
                <a:solidFill>
                  <a:srgbClr val="70AD47"/>
                </a:solidFill>
              </a:rPr>
              <a:t>more structured </a:t>
            </a:r>
            <a:r>
              <a:rPr lang="en-US" sz="2800" dirty="0"/>
              <a:t>and </a:t>
            </a:r>
            <a:r>
              <a:rPr lang="en-US" sz="2800" b="1" dirty="0">
                <a:solidFill>
                  <a:srgbClr val="70AD47"/>
                </a:solidFill>
              </a:rPr>
              <a:t>detailed</a:t>
            </a:r>
            <a:r>
              <a:rPr lang="en-US" sz="2800" dirty="0"/>
              <a:t> way. It breaks the customer down into its jobs, pains, and gains.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4C4195-BA29-48CB-BB7D-793E9D8BCE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491" y="3160836"/>
            <a:ext cx="4353017" cy="29011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45B455F-BB7A-4F06-B99A-22F0F7DA85A2}"/>
              </a:ext>
            </a:extLst>
          </p:cNvPr>
          <p:cNvSpPr/>
          <p:nvPr/>
        </p:nvSpPr>
        <p:spPr>
          <a:xfrm>
            <a:off x="3809999" y="609645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https://www.bullhorn.com/uk/wp-content/uploads/sites/2/2016/01/customer.jpg</a:t>
            </a:r>
          </a:p>
        </p:txBody>
      </p:sp>
    </p:spTree>
    <p:extLst>
      <p:ext uri="{BB962C8B-B14F-4D97-AF65-F5344CB8AC3E}">
        <p14:creationId xmlns:p14="http://schemas.microsoft.com/office/powerpoint/2010/main" val="3733856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Profiles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F1F4EA9-5EFD-4545-AE7B-D9CD2C4E94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4958264"/>
              </p:ext>
            </p:extLst>
          </p:nvPr>
        </p:nvGraphicFramePr>
        <p:xfrm>
          <a:off x="1442251" y="1891054"/>
          <a:ext cx="9307498" cy="453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8731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Jobs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0D91C17-EB51-4AC0-93CB-3463556D9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07055"/>
              </p:ext>
            </p:extLst>
          </p:nvPr>
        </p:nvGraphicFramePr>
        <p:xfrm>
          <a:off x="2472060" y="1538796"/>
          <a:ext cx="7247879" cy="48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1911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Pains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47327EB-E06B-427C-93C3-578F3FABA1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2406895"/>
              </p:ext>
            </p:extLst>
          </p:nvPr>
        </p:nvGraphicFramePr>
        <p:xfrm>
          <a:off x="2551960" y="1767488"/>
          <a:ext cx="7088080" cy="4725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5882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Gains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A561099-19D3-4D6D-8050-503CF00C45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6502343"/>
              </p:ext>
            </p:extLst>
          </p:nvPr>
        </p:nvGraphicFramePr>
        <p:xfrm>
          <a:off x="2654053" y="1690688"/>
          <a:ext cx="6883893" cy="4589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4753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429000"/>
            <a:ext cx="10515600" cy="113347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Value Propositions</a:t>
            </a:r>
          </a:p>
        </p:txBody>
      </p:sp>
    </p:spTree>
    <p:extLst>
      <p:ext uri="{BB962C8B-B14F-4D97-AF65-F5344CB8AC3E}">
        <p14:creationId xmlns:p14="http://schemas.microsoft.com/office/powerpoint/2010/main" val="1823964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Propositions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Value Propositions Building Block describes the bundle of </a:t>
            </a:r>
            <a:r>
              <a:rPr lang="en-US" b="1" dirty="0">
                <a:solidFill>
                  <a:srgbClr val="ED7D31"/>
                </a:solidFill>
              </a:rPr>
              <a:t>products</a:t>
            </a:r>
            <a:r>
              <a:rPr lang="en-US" dirty="0"/>
              <a:t> and </a:t>
            </a:r>
            <a:r>
              <a:rPr lang="en-US" b="1" dirty="0">
                <a:solidFill>
                  <a:srgbClr val="ED7D31"/>
                </a:solidFill>
              </a:rPr>
              <a:t>services</a:t>
            </a:r>
            <a:r>
              <a:rPr lang="en-US" dirty="0"/>
              <a:t> that create </a:t>
            </a:r>
            <a:r>
              <a:rPr lang="en-US" b="1" dirty="0">
                <a:solidFill>
                  <a:srgbClr val="70AD47"/>
                </a:solidFill>
              </a:rPr>
              <a:t>value</a:t>
            </a:r>
            <a:r>
              <a:rPr lang="en-US" dirty="0"/>
              <a:t> for a specific Customer Segment</a:t>
            </a:r>
          </a:p>
          <a:p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ECCE8C-280B-4306-A336-C547A544B2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99" y="2592280"/>
            <a:ext cx="6430347" cy="342260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C807C5A-9055-4B11-BC20-20401E9632B7}"/>
              </a:ext>
            </a:extLst>
          </p:cNvPr>
          <p:cNvSpPr/>
          <p:nvPr/>
        </p:nvSpPr>
        <p:spPr>
          <a:xfrm>
            <a:off x="2836506" y="6014761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http://capacitybc.com/Websites/capacitybuilding/images/values.jpeg</a:t>
            </a:r>
          </a:p>
        </p:txBody>
      </p:sp>
    </p:spTree>
    <p:extLst>
      <p:ext uri="{BB962C8B-B14F-4D97-AF65-F5344CB8AC3E}">
        <p14:creationId xmlns:p14="http://schemas.microsoft.com/office/powerpoint/2010/main" val="804964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Propositions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What </a:t>
            </a:r>
            <a:r>
              <a:rPr lang="en-US" sz="2800" b="1" dirty="0">
                <a:solidFill>
                  <a:srgbClr val="70AD47"/>
                </a:solidFill>
              </a:rPr>
              <a:t>value</a:t>
            </a:r>
            <a:r>
              <a:rPr lang="en-US" sz="2800" dirty="0"/>
              <a:t> do we deliver to the customer?</a:t>
            </a:r>
          </a:p>
          <a:p>
            <a:r>
              <a:rPr lang="en-US" sz="2800" dirty="0"/>
              <a:t>Which one of our customer’s </a:t>
            </a:r>
            <a:r>
              <a:rPr lang="en-US" sz="2800" b="1" dirty="0">
                <a:solidFill>
                  <a:srgbClr val="70AD47"/>
                </a:solidFill>
              </a:rPr>
              <a:t>problems</a:t>
            </a:r>
            <a:r>
              <a:rPr lang="en-US" sz="2800" dirty="0"/>
              <a:t> are we helping to </a:t>
            </a:r>
            <a:r>
              <a:rPr lang="en-US" sz="2800" b="1" dirty="0">
                <a:solidFill>
                  <a:srgbClr val="70AD47"/>
                </a:solidFill>
              </a:rPr>
              <a:t>solve</a:t>
            </a:r>
            <a:r>
              <a:rPr lang="en-US" sz="2800" dirty="0"/>
              <a:t>? </a:t>
            </a:r>
          </a:p>
          <a:p>
            <a:r>
              <a:rPr lang="en-US" sz="2800" dirty="0"/>
              <a:t>Which customer </a:t>
            </a:r>
            <a:r>
              <a:rPr lang="en-US" sz="2800" b="1" dirty="0">
                <a:solidFill>
                  <a:srgbClr val="70AD47"/>
                </a:solidFill>
              </a:rPr>
              <a:t>needs</a:t>
            </a:r>
            <a:r>
              <a:rPr lang="en-US" sz="2800" dirty="0"/>
              <a:t> are we satisfying?</a:t>
            </a:r>
          </a:p>
          <a:p>
            <a:r>
              <a:rPr lang="en-US" sz="2800" dirty="0"/>
              <a:t>What bundles of </a:t>
            </a:r>
            <a:r>
              <a:rPr lang="en-US" sz="2800" b="1" dirty="0">
                <a:solidFill>
                  <a:srgbClr val="70AD47"/>
                </a:solidFill>
              </a:rPr>
              <a:t>products and servi</a:t>
            </a:r>
            <a:r>
              <a:rPr lang="en-US" sz="2800" b="1" dirty="0"/>
              <a:t>ces </a:t>
            </a:r>
            <a:r>
              <a:rPr lang="en-US" sz="2800" dirty="0"/>
              <a:t>are we offering to each Customer Segment?</a:t>
            </a:r>
            <a:endParaRPr lang="id-ID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9799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LEARNING OUTCOMES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LO1: Construct creative mindset in developing a new business</a:t>
            </a:r>
          </a:p>
          <a:p>
            <a:pPr algn="just"/>
            <a:r>
              <a:rPr lang="en-US" dirty="0"/>
              <a:t>LO2: Identify value propositions in business ideas and market opportunities</a:t>
            </a:r>
          </a:p>
        </p:txBody>
      </p:sp>
    </p:spTree>
    <p:extLst>
      <p:ext uri="{BB962C8B-B14F-4D97-AF65-F5344CB8AC3E}">
        <p14:creationId xmlns:p14="http://schemas.microsoft.com/office/powerpoint/2010/main" val="1956693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Propositions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F2CD057-8DF7-4D04-B021-80EECA1188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6288837"/>
              </p:ext>
            </p:extLst>
          </p:nvPr>
        </p:nvGraphicFramePr>
        <p:xfrm>
          <a:off x="1322772" y="2016710"/>
          <a:ext cx="9546455" cy="436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58759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Map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The Value (Proposition) Map describes the features of a specific </a:t>
            </a:r>
            <a:r>
              <a:rPr lang="en-US" sz="2800" b="1" dirty="0">
                <a:solidFill>
                  <a:srgbClr val="ED7D31"/>
                </a:solidFill>
              </a:rPr>
              <a:t>value proposition</a:t>
            </a:r>
            <a:r>
              <a:rPr lang="en-US" sz="2800" dirty="0"/>
              <a:t> in your business model in a </a:t>
            </a:r>
            <a:r>
              <a:rPr lang="en-US" sz="2800" b="1" dirty="0">
                <a:solidFill>
                  <a:srgbClr val="70AD47"/>
                </a:solidFill>
              </a:rPr>
              <a:t>more structured </a:t>
            </a:r>
            <a:r>
              <a:rPr lang="en-US" sz="2800" dirty="0"/>
              <a:t>and </a:t>
            </a:r>
            <a:r>
              <a:rPr lang="en-US" sz="2800" b="1" dirty="0">
                <a:solidFill>
                  <a:srgbClr val="70AD47"/>
                </a:solidFill>
              </a:rPr>
              <a:t>detailed</a:t>
            </a:r>
            <a:r>
              <a:rPr lang="en-US" sz="2800" dirty="0"/>
              <a:t> way. It breaks your value proposition down into products and services, pain relievers, and gain creators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D5A26E-B3ED-4061-AEC7-802798FAD7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165" y="3579575"/>
            <a:ext cx="4395669" cy="29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871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Map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B27EDB9C-CC98-4CDD-B2B0-294A539FEF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2870163"/>
              </p:ext>
            </p:extLst>
          </p:nvPr>
        </p:nvGraphicFramePr>
        <p:xfrm>
          <a:off x="1628682" y="1876597"/>
          <a:ext cx="8934635" cy="4616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71735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Products and Services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AC22C82-588E-42D1-9B00-ADB1C4376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787801"/>
              </p:ext>
            </p:extLst>
          </p:nvPr>
        </p:nvGraphicFramePr>
        <p:xfrm>
          <a:off x="2516449" y="1883545"/>
          <a:ext cx="7159101" cy="4511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44251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Pain Relievers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/>
              <a:t>Ask yourself: Could your products and services…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produce savings? </a:t>
            </a:r>
            <a:r>
              <a:rPr lang="en-US" sz="2800" dirty="0"/>
              <a:t>In terms of time, money, or efforts.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make your customers feel better? </a:t>
            </a:r>
            <a:r>
              <a:rPr lang="en-US" sz="2800" dirty="0"/>
              <a:t>By killing frustrations, annoyances, and other things that give customers a headache.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fix underperforming solutions? </a:t>
            </a:r>
            <a:r>
              <a:rPr lang="en-US" sz="2800" dirty="0"/>
              <a:t>By introducing new features, better performance, or enhanced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put an end to difficulties and challenges your customers encounter? </a:t>
            </a:r>
            <a:r>
              <a:rPr lang="en-US" sz="2800" dirty="0"/>
              <a:t>By making things easier or eliminating obstacles.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wipe out negative social consequences your customers encounter or fear? </a:t>
            </a:r>
            <a:r>
              <a:rPr lang="en-US" sz="2800" dirty="0"/>
              <a:t>In terms of loss of face or lost power, trust, or status.</a:t>
            </a:r>
          </a:p>
        </p:txBody>
      </p:sp>
    </p:spTree>
    <p:extLst>
      <p:ext uri="{BB962C8B-B14F-4D97-AF65-F5344CB8AC3E}">
        <p14:creationId xmlns:p14="http://schemas.microsoft.com/office/powerpoint/2010/main" val="14169945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Pain Relievers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dirty="0"/>
              <a:t>Ask yourself: Could your products and services…</a:t>
            </a:r>
          </a:p>
          <a:p>
            <a:pPr marL="342900" indent="-342900"/>
            <a:r>
              <a:rPr lang="en-US" sz="2800" b="1" dirty="0">
                <a:solidFill>
                  <a:schemeClr val="accent6"/>
                </a:solidFill>
              </a:rPr>
              <a:t>eliminate risks your customers fear? </a:t>
            </a:r>
            <a:r>
              <a:rPr lang="en-US" sz="2800" dirty="0"/>
              <a:t>In terms of financial, social, technical risks, or things that could potentially go wrong.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help your customers better sleep at night? </a:t>
            </a:r>
            <a:r>
              <a:rPr lang="en-US" sz="2800" dirty="0"/>
              <a:t>By addressing significant issues, diminishing concerns, or eliminating worries.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limit or eradicate common mistakes customers make? </a:t>
            </a:r>
            <a:r>
              <a:rPr lang="en-US" sz="2800" dirty="0"/>
              <a:t>By helping them use a solution the right way.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/>
                </a:solidFill>
              </a:rPr>
              <a:t>eliminate barriers that are keeping your customer from adopting value propositions? </a:t>
            </a:r>
            <a:r>
              <a:rPr lang="en-US" sz="2800" dirty="0"/>
              <a:t>Introducing lower or no upfront investment costs, a flatter learning curve, or eliminating other obstacles preventing adoption.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17982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Gain Relievers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/>
              <a:t>Ask yourself: Could your products and services…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create savings that please your customers? </a:t>
            </a:r>
            <a:r>
              <a:rPr lang="en-US" sz="2800" dirty="0"/>
              <a:t>In terms of time, money, and effort.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produce outcomes your customers expect or that exceed their expectations? </a:t>
            </a:r>
            <a:r>
              <a:rPr lang="en-US" sz="2800" dirty="0"/>
              <a:t>By offering quality levels, more of something, or less of something.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outperform current value propositions and delight your customers? </a:t>
            </a:r>
            <a:r>
              <a:rPr lang="en-US" sz="2800" dirty="0"/>
              <a:t>Regarding specific features, performance, or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make your customers’ work or life easier?</a:t>
            </a:r>
            <a:r>
              <a:rPr lang="en-US" sz="2800" dirty="0">
                <a:solidFill>
                  <a:srgbClr val="ED7D31"/>
                </a:solidFill>
              </a:rPr>
              <a:t> </a:t>
            </a:r>
            <a:r>
              <a:rPr lang="en-US" sz="2800" dirty="0"/>
              <a:t>Via better usability, accessibility, more services, or lower cost of ownership.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create positive social consequences? </a:t>
            </a:r>
            <a:r>
              <a:rPr lang="en-US" sz="2800" dirty="0"/>
              <a:t>By making them look good or producing an increase in power or status.</a:t>
            </a:r>
          </a:p>
        </p:txBody>
      </p:sp>
    </p:spTree>
    <p:extLst>
      <p:ext uri="{BB962C8B-B14F-4D97-AF65-F5344CB8AC3E}">
        <p14:creationId xmlns:p14="http://schemas.microsoft.com/office/powerpoint/2010/main" val="1479934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Gain Relievers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9D3D6-AEB1-413E-A4DC-3233422DD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Ask yourself: Could your products and services…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do something specific that customers are looking for?</a:t>
            </a:r>
            <a:r>
              <a:rPr lang="en-US" sz="2800" b="1" dirty="0">
                <a:solidFill>
                  <a:schemeClr val="accent3"/>
                </a:solidFill>
              </a:rPr>
              <a:t> </a:t>
            </a:r>
            <a:r>
              <a:rPr lang="en-US" sz="2800" dirty="0"/>
              <a:t>In terms of good design, guarantees, or specific or more features.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fulfill a desire customers dream about? </a:t>
            </a:r>
            <a:r>
              <a:rPr lang="en-US" sz="2800" dirty="0"/>
              <a:t>By helping them achieve their aspirations or getting relief from a hardship?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produce positive outcomes matching your customers’ success and failure criteria?</a:t>
            </a:r>
            <a:r>
              <a:rPr lang="en-US" sz="2800" dirty="0">
                <a:solidFill>
                  <a:srgbClr val="ED7D31"/>
                </a:solidFill>
              </a:rPr>
              <a:t> </a:t>
            </a:r>
            <a:r>
              <a:rPr lang="en-US" sz="2800" dirty="0"/>
              <a:t>In terms of better performance or lower cost.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ED7D31"/>
                </a:solidFill>
              </a:rPr>
              <a:t>help make adoption easier? </a:t>
            </a:r>
            <a:r>
              <a:rPr lang="en-US" sz="2800" dirty="0"/>
              <a:t>Through lower cost, fewer investments, lower risk, better quality, improved performance, or better design.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564431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770" y="365125"/>
            <a:ext cx="5998029" cy="1325563"/>
          </a:xfrm>
        </p:spPr>
        <p:txBody>
          <a:bodyPr/>
          <a:lstStyle/>
          <a:p>
            <a:pPr algn="r"/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Osterwalder, A., Pigneur, Y., Bernarda, G., &amp; Smith, A. (2014). Value proposition design: How to create products and services customers want. John Wiley &amp; Sons.</a:t>
            </a:r>
          </a:p>
          <a:p>
            <a:pPr algn="just"/>
            <a:r>
              <a:rPr lang="en-US"/>
              <a:t>Osterwalder</a:t>
            </a:r>
            <a:r>
              <a:rPr lang="en-US" dirty="0"/>
              <a:t>, A., &amp; Pigneur, Y. (2010). Business model generation: a handbook for visionaries, game changers, and challengers. John Wiley &amp; Sons.</a:t>
            </a:r>
          </a:p>
        </p:txBody>
      </p:sp>
    </p:spTree>
    <p:extLst>
      <p:ext uri="{BB962C8B-B14F-4D97-AF65-F5344CB8AC3E}">
        <p14:creationId xmlns:p14="http://schemas.microsoft.com/office/powerpoint/2010/main" val="4212881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F271814C-9891-EA4D-B8A9-0093A8539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857" y="3148557"/>
            <a:ext cx="6914034" cy="223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14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FB1105D-91DB-48DB-B019-B032F01EC57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OUTLINE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A37CF08-CAD1-4930-B1E0-18C00031B846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Overview</a:t>
            </a:r>
          </a:p>
          <a:p>
            <a:pPr algn="just"/>
            <a:r>
              <a:rPr lang="en-US" dirty="0"/>
              <a:t>Customer Segments</a:t>
            </a:r>
          </a:p>
          <a:p>
            <a:pPr algn="just"/>
            <a:r>
              <a:rPr lang="en-US" dirty="0"/>
              <a:t>Value Propositions</a:t>
            </a:r>
          </a:p>
        </p:txBody>
      </p:sp>
    </p:spTree>
    <p:extLst>
      <p:ext uri="{BB962C8B-B14F-4D97-AF65-F5344CB8AC3E}">
        <p14:creationId xmlns:p14="http://schemas.microsoft.com/office/powerpoint/2010/main" val="494306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429000"/>
            <a:ext cx="10515600" cy="113347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04724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Proposition Canvas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0AF240-4711-4B56-9FE6-070E6356B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437283"/>
            <a:ext cx="7315200" cy="51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Proposition Design Works for…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ED7D31"/>
                </a:solidFill>
              </a:rPr>
              <a:t>New Ventures</a:t>
            </a:r>
          </a:p>
          <a:p>
            <a:pPr marL="0" indent="0">
              <a:buNone/>
            </a:pPr>
            <a:r>
              <a:rPr lang="en-US" dirty="0"/>
              <a:t>Individuals or teams setting out to create a great value proposition and business model from scratch</a:t>
            </a:r>
            <a:endParaRPr lang="id-ID" dirty="0">
              <a:effectLst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84D817-ABB7-447B-A41C-47A88DF011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817714"/>
              </p:ext>
            </p:extLst>
          </p:nvPr>
        </p:nvGraphicFramePr>
        <p:xfrm>
          <a:off x="1733365" y="3429000"/>
          <a:ext cx="9159536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9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challenges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opportunities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Produce proof that your ideas can work on a limited budget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speedy decision making and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agility to your advantage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 involvement of investors (if you scale your ideas)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Leverage the motivation of ownership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 a driver for success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Risk running out of money before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finding the right value proposition and business model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905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Value Proposition Design Works for…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70AD47"/>
                </a:solidFill>
              </a:rPr>
              <a:t>Established Organizations</a:t>
            </a:r>
          </a:p>
          <a:p>
            <a:pPr marL="0" indent="0">
              <a:buNone/>
            </a:pPr>
            <a:r>
              <a:rPr lang="en-US" dirty="0"/>
              <a:t>Teams within existing companies setting out to improve or invent value propositions and business models</a:t>
            </a:r>
            <a:endParaRPr lang="id-ID" dirty="0">
              <a:effectLst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465EDA7-493D-41DA-A64C-F45D9FE3C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711811"/>
              </p:ext>
            </p:extLst>
          </p:nvPr>
        </p:nvGraphicFramePr>
        <p:xfrm>
          <a:off x="1109709" y="3429000"/>
          <a:ext cx="101383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5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3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challenges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opportunities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Build on existing value propositions and business models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 buy-in from top management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Leverage existing assets (sales, channels, brand, etc.)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 access to existing resources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Build portfolios of business models and value propositions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 cannibalization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Overcome risk aversion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7770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Overcome rigid and slow processes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604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Produce big wins to move the needle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690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8640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75FBCD-4C37-5846-A1E1-A55F1EFC4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193366"/>
            <a:ext cx="10515600" cy="136910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Customer Segments</a:t>
            </a:r>
          </a:p>
        </p:txBody>
      </p:sp>
    </p:spTree>
    <p:extLst>
      <p:ext uri="{BB962C8B-B14F-4D97-AF65-F5344CB8AC3E}">
        <p14:creationId xmlns:p14="http://schemas.microsoft.com/office/powerpoint/2010/main" val="3452519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57747F-88D2-475B-8979-39FD7478F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901" y="2032986"/>
            <a:ext cx="7580197" cy="435133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7F9561-5076-499F-8296-550E51CA7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06" y="365125"/>
            <a:ext cx="8517293" cy="1325563"/>
          </a:xfrm>
        </p:spPr>
        <p:txBody>
          <a:bodyPr/>
          <a:lstStyle/>
          <a:p>
            <a:pPr algn="r"/>
            <a:r>
              <a:rPr lang="en-US" dirty="0"/>
              <a:t>Customer Segments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4C763-C691-4504-92E3-1D6EA4E56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The Customer Segments Building Block defines the different groups of </a:t>
            </a:r>
            <a:r>
              <a:rPr lang="en-US" sz="2800" b="1" dirty="0">
                <a:solidFill>
                  <a:srgbClr val="ED7D31"/>
                </a:solidFill>
              </a:rPr>
              <a:t>people</a:t>
            </a:r>
            <a:r>
              <a:rPr lang="en-US" sz="2800" dirty="0"/>
              <a:t> or </a:t>
            </a:r>
            <a:r>
              <a:rPr lang="en-US" sz="2800" b="1" dirty="0">
                <a:solidFill>
                  <a:srgbClr val="ED7D31"/>
                </a:solidFill>
              </a:rPr>
              <a:t>organizations</a:t>
            </a:r>
            <a:r>
              <a:rPr lang="en-US" sz="2800" dirty="0"/>
              <a:t> an enterprise aims to </a:t>
            </a:r>
            <a:r>
              <a:rPr lang="en-US" sz="2800" b="1" dirty="0">
                <a:solidFill>
                  <a:srgbClr val="70AD47"/>
                </a:solidFill>
              </a:rPr>
              <a:t>reach</a:t>
            </a:r>
            <a:r>
              <a:rPr lang="en-US" sz="2800" dirty="0"/>
              <a:t> and </a:t>
            </a:r>
            <a:r>
              <a:rPr lang="en-US" sz="2800" b="1" dirty="0">
                <a:solidFill>
                  <a:srgbClr val="70AD47"/>
                </a:solidFill>
              </a:rPr>
              <a:t>serve</a:t>
            </a:r>
            <a:endParaRPr lang="id-ID" sz="2800" b="1" dirty="0">
              <a:solidFill>
                <a:srgbClr val="70AD47"/>
              </a:solidFill>
              <a:effectLst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E6BF42-63A5-4470-B635-0F7344163714}"/>
              </a:ext>
            </a:extLst>
          </p:cNvPr>
          <p:cNvSpPr/>
          <p:nvPr/>
        </p:nvSpPr>
        <p:spPr>
          <a:xfrm>
            <a:off x="2523152" y="5882779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http://www.customerexperienceinsight.com/wp-content/uploads/2014/10/491518843.jpg</a:t>
            </a:r>
          </a:p>
        </p:txBody>
      </p:sp>
    </p:spTree>
    <p:extLst>
      <p:ext uri="{BB962C8B-B14F-4D97-AF65-F5344CB8AC3E}">
        <p14:creationId xmlns:p14="http://schemas.microsoft.com/office/powerpoint/2010/main" val="276494123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-9920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-992020" id="{02000B11-01B0-4294-AF67-4CAC9E3984A1}" vid="{D7DE1880-873A-4874-A3AA-BED8D3DAADA3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78AE1032-A8B9-5B44-B340-1FD84514A10A}" vid="{64BC4D9F-7E3C-A64B-B322-C9A2C85C8C2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635F49DC82FA4F89C8BAA8A53B6F2C" ma:contentTypeVersion="4" ma:contentTypeDescription="Create a new document." ma:contentTypeScope="" ma:versionID="8db32d30f7563d6262e760af3ca99aed">
  <xsd:schema xmlns:xsd="http://www.w3.org/2001/XMLSchema" xmlns:xs="http://www.w3.org/2001/XMLSchema" xmlns:p="http://schemas.microsoft.com/office/2006/metadata/properties" xmlns:ns2="ed94b2a2-3b81-46c5-b356-ffef8ec0df2f" targetNamespace="http://schemas.microsoft.com/office/2006/metadata/properties" ma:root="true" ma:fieldsID="aecaffcbb5d79f4b7fcf47eb7ffbd5d5" ns2:_="">
    <xsd:import namespace="ed94b2a2-3b81-46c5-b356-ffef8ec0df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4b2a2-3b81-46c5-b356-ffef8ec0df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C12622-0869-487A-B30E-637A260B46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4b2a2-3b81-46c5-b356-ffef8ec0df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9539044-740A-48B1-A323-71521557AC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05E9B9-98A5-45FD-ABB2-290860000D7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Theme1-992020</Template>
  <TotalTime>2193</TotalTime>
  <Words>1153</Words>
  <Application>Microsoft Office PowerPoint</Application>
  <PresentationFormat>Widescreen</PresentationFormat>
  <Paragraphs>144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Theme1-992020</vt:lpstr>
      <vt:lpstr>Custom Design</vt:lpstr>
      <vt:lpstr>1_Custom Design</vt:lpstr>
      <vt:lpstr>Theme1</vt:lpstr>
      <vt:lpstr>ENTR6081 – Entrepreneurship</vt:lpstr>
      <vt:lpstr>PowerPoint Presentation</vt:lpstr>
      <vt:lpstr>PowerPoint Presentation</vt:lpstr>
      <vt:lpstr>Overview</vt:lpstr>
      <vt:lpstr>Value Proposition Canvas</vt:lpstr>
      <vt:lpstr>Value Proposition Design Works for…</vt:lpstr>
      <vt:lpstr>Value Proposition Design Works for…</vt:lpstr>
      <vt:lpstr>Customer Segments</vt:lpstr>
      <vt:lpstr>Customer Segments</vt:lpstr>
      <vt:lpstr>Customer Segments</vt:lpstr>
      <vt:lpstr>Different Types of Customer Segments</vt:lpstr>
      <vt:lpstr>Customer Profiles</vt:lpstr>
      <vt:lpstr>Customer Profiles</vt:lpstr>
      <vt:lpstr>Customer Jobs</vt:lpstr>
      <vt:lpstr>Customer Pains</vt:lpstr>
      <vt:lpstr>Customer Gains</vt:lpstr>
      <vt:lpstr>Value Propositions</vt:lpstr>
      <vt:lpstr>Value Propositions</vt:lpstr>
      <vt:lpstr>Value Propositions</vt:lpstr>
      <vt:lpstr>Value Propositions</vt:lpstr>
      <vt:lpstr>Value Map</vt:lpstr>
      <vt:lpstr>Value Map</vt:lpstr>
      <vt:lpstr>Products and Services</vt:lpstr>
      <vt:lpstr>Pain Relievers</vt:lpstr>
      <vt:lpstr>Pain Relievers</vt:lpstr>
      <vt:lpstr>Gain Relievers</vt:lpstr>
      <vt:lpstr>Gain Relievers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Dini Anggraini</cp:lastModifiedBy>
  <cp:revision>270</cp:revision>
  <dcterms:created xsi:type="dcterms:W3CDTF">2018-12-15T11:14:17Z</dcterms:created>
  <dcterms:modified xsi:type="dcterms:W3CDTF">2021-01-05T07:38:39Z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0x010100CA635F49DC82FA4F89C8BAA8A53B6F2C</vt:lpwstr>
  </property>
</Properties>
</file>