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  <p:sldMasterId id="2147483684" r:id="rId5"/>
    <p:sldMasterId id="2147483696" r:id="rId6"/>
    <p:sldMasterId id="2147483708" r:id="rId7"/>
  </p:sldMasterIdLst>
  <p:notesMasterIdLst>
    <p:notesMasterId r:id="rId35"/>
  </p:notesMasterIdLst>
  <p:sldIdLst>
    <p:sldId id="447" r:id="rId8"/>
    <p:sldId id="448" r:id="rId9"/>
    <p:sldId id="456" r:id="rId10"/>
    <p:sldId id="452" r:id="rId11"/>
    <p:sldId id="483" r:id="rId12"/>
    <p:sldId id="484" r:id="rId13"/>
    <p:sldId id="485" r:id="rId14"/>
    <p:sldId id="476" r:id="rId15"/>
    <p:sldId id="487" r:id="rId16"/>
    <p:sldId id="488" r:id="rId17"/>
    <p:sldId id="489" r:id="rId18"/>
    <p:sldId id="490" r:id="rId19"/>
    <p:sldId id="491" r:id="rId20"/>
    <p:sldId id="477" r:id="rId21"/>
    <p:sldId id="453" r:id="rId22"/>
    <p:sldId id="492" r:id="rId23"/>
    <p:sldId id="459" r:id="rId24"/>
    <p:sldId id="454" r:id="rId25"/>
    <p:sldId id="496" r:id="rId26"/>
    <p:sldId id="497" r:id="rId27"/>
    <p:sldId id="498" r:id="rId28"/>
    <p:sldId id="457" r:id="rId29"/>
    <p:sldId id="499" r:id="rId30"/>
    <p:sldId id="500" r:id="rId31"/>
    <p:sldId id="501" r:id="rId32"/>
    <p:sldId id="451" r:id="rId33"/>
    <p:sldId id="450" r:id="rId34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7D31"/>
    <a:srgbClr val="70AD47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765" autoAdjust="0"/>
    <p:restoredTop sz="94660"/>
  </p:normalViewPr>
  <p:slideViewPr>
    <p:cSldViewPr snapToGrid="0">
      <p:cViewPr varScale="1">
        <p:scale>
          <a:sx n="68" d="100"/>
          <a:sy n="68" d="100"/>
        </p:scale>
        <p:origin x="50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02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tableStyles" Target="tableStyles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8D1026-C123-4EA6-8065-8286727E0DC2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E878567-B6FA-4C12-82DC-BC61D5187993}">
      <dgm:prSet phldrT="[Text]"/>
      <dgm:spPr/>
      <dgm:t>
        <a:bodyPr/>
        <a:lstStyle/>
        <a:p>
          <a:r>
            <a:rPr lang="en-US" dirty="0"/>
            <a:t>Product</a:t>
          </a:r>
        </a:p>
      </dgm:t>
    </dgm:pt>
    <dgm:pt modelId="{5C73EF20-6823-4E90-88E7-5129F4D831F5}" type="parTrans" cxnId="{A1E53418-D26C-479D-A4A4-2426924319D1}">
      <dgm:prSet/>
      <dgm:spPr/>
      <dgm:t>
        <a:bodyPr/>
        <a:lstStyle/>
        <a:p>
          <a:endParaRPr lang="en-US"/>
        </a:p>
      </dgm:t>
    </dgm:pt>
    <dgm:pt modelId="{EAF51818-6B11-4387-BFED-88B4C03AD155}" type="sibTrans" cxnId="{A1E53418-D26C-479D-A4A4-2426924319D1}">
      <dgm:prSet/>
      <dgm:spPr/>
      <dgm:t>
        <a:bodyPr/>
        <a:lstStyle/>
        <a:p>
          <a:endParaRPr lang="en-US"/>
        </a:p>
      </dgm:t>
    </dgm:pt>
    <dgm:pt modelId="{6D77CDAA-6E8A-492D-858D-D767ED109219}">
      <dgm:prSet phldrT="[Text]"/>
      <dgm:spPr/>
      <dgm:t>
        <a:bodyPr/>
        <a:lstStyle/>
        <a:p>
          <a:r>
            <a:rPr lang="en-US" dirty="0"/>
            <a:t>A product is an item that is built or produced to satisfy the needs of a certain group of people</a:t>
          </a:r>
        </a:p>
      </dgm:t>
    </dgm:pt>
    <dgm:pt modelId="{94E63088-AE9B-4890-B6AC-EE319BA4C50E}" type="parTrans" cxnId="{308F14CF-1F3B-47EB-9CF2-ECDD19F1FCF5}">
      <dgm:prSet/>
      <dgm:spPr/>
      <dgm:t>
        <a:bodyPr/>
        <a:lstStyle/>
        <a:p>
          <a:endParaRPr lang="en-US"/>
        </a:p>
      </dgm:t>
    </dgm:pt>
    <dgm:pt modelId="{A870D624-D53B-40D6-B3A7-989D3D7A0F42}" type="sibTrans" cxnId="{308F14CF-1F3B-47EB-9CF2-ECDD19F1FCF5}">
      <dgm:prSet/>
      <dgm:spPr/>
      <dgm:t>
        <a:bodyPr/>
        <a:lstStyle/>
        <a:p>
          <a:endParaRPr lang="en-US"/>
        </a:p>
      </dgm:t>
    </dgm:pt>
    <dgm:pt modelId="{9F0D6F99-0936-4B9C-A438-6ADA102A178F}">
      <dgm:prSet phldrT="[Text]"/>
      <dgm:spPr/>
      <dgm:t>
        <a:bodyPr/>
        <a:lstStyle/>
        <a:p>
          <a:r>
            <a:rPr lang="en-US" dirty="0"/>
            <a:t>Price</a:t>
          </a:r>
        </a:p>
      </dgm:t>
    </dgm:pt>
    <dgm:pt modelId="{13DC525B-6CEA-4AC3-9999-FD09CB903667}" type="parTrans" cxnId="{64EE024A-615C-479A-897D-30683A6FC92D}">
      <dgm:prSet/>
      <dgm:spPr/>
      <dgm:t>
        <a:bodyPr/>
        <a:lstStyle/>
        <a:p>
          <a:endParaRPr lang="en-US"/>
        </a:p>
      </dgm:t>
    </dgm:pt>
    <dgm:pt modelId="{D6EC5ECB-71BA-4038-B8B3-612C88110287}" type="sibTrans" cxnId="{64EE024A-615C-479A-897D-30683A6FC92D}">
      <dgm:prSet/>
      <dgm:spPr/>
      <dgm:t>
        <a:bodyPr/>
        <a:lstStyle/>
        <a:p>
          <a:endParaRPr lang="en-US"/>
        </a:p>
      </dgm:t>
    </dgm:pt>
    <dgm:pt modelId="{E33376BA-4A41-4CA3-9676-EBAE85EA435E}">
      <dgm:prSet phldrT="[Text]"/>
      <dgm:spPr/>
      <dgm:t>
        <a:bodyPr/>
        <a:lstStyle/>
        <a:p>
          <a:r>
            <a:rPr lang="en-US" dirty="0"/>
            <a:t>The price of the product is basically the amount that a customer pays for to enjoy it</a:t>
          </a:r>
        </a:p>
      </dgm:t>
    </dgm:pt>
    <dgm:pt modelId="{0C790F47-EF5B-4E75-A334-D932EB3B03E7}" type="parTrans" cxnId="{69B5DD34-3135-4235-A273-95A69745A579}">
      <dgm:prSet/>
      <dgm:spPr/>
      <dgm:t>
        <a:bodyPr/>
        <a:lstStyle/>
        <a:p>
          <a:endParaRPr lang="en-US"/>
        </a:p>
      </dgm:t>
    </dgm:pt>
    <dgm:pt modelId="{CC6A5724-A4F5-4D86-884D-B52650EB4AC7}" type="sibTrans" cxnId="{69B5DD34-3135-4235-A273-95A69745A579}">
      <dgm:prSet/>
      <dgm:spPr/>
      <dgm:t>
        <a:bodyPr/>
        <a:lstStyle/>
        <a:p>
          <a:endParaRPr lang="en-US"/>
        </a:p>
      </dgm:t>
    </dgm:pt>
    <dgm:pt modelId="{813E773B-E310-46FD-A524-DD1BDC6E85D5}">
      <dgm:prSet phldrT="[Text]"/>
      <dgm:spPr/>
      <dgm:t>
        <a:bodyPr/>
        <a:lstStyle/>
        <a:p>
          <a:r>
            <a:rPr lang="en-US" dirty="0"/>
            <a:t>The product can be intangible or tangible as it can be in the form of services or goods</a:t>
          </a:r>
        </a:p>
      </dgm:t>
    </dgm:pt>
    <dgm:pt modelId="{83D9FBF9-A767-4EAA-A186-9FA92C56D6C6}" type="parTrans" cxnId="{208C555E-693A-4754-938F-BE6DDE827D86}">
      <dgm:prSet/>
      <dgm:spPr/>
      <dgm:t>
        <a:bodyPr/>
        <a:lstStyle/>
        <a:p>
          <a:endParaRPr lang="en-US"/>
        </a:p>
      </dgm:t>
    </dgm:pt>
    <dgm:pt modelId="{1389CA8E-AC02-42EE-B4FB-53073FA25298}" type="sibTrans" cxnId="{208C555E-693A-4754-938F-BE6DDE827D86}">
      <dgm:prSet/>
      <dgm:spPr/>
      <dgm:t>
        <a:bodyPr/>
        <a:lstStyle/>
        <a:p>
          <a:endParaRPr lang="en-US"/>
        </a:p>
      </dgm:t>
    </dgm:pt>
    <dgm:pt modelId="{26178D2B-3A56-411A-BB62-B611DC059FFF}">
      <dgm:prSet phldrT="[Text]"/>
      <dgm:spPr/>
      <dgm:t>
        <a:bodyPr/>
        <a:lstStyle/>
        <a:p>
          <a:r>
            <a:rPr lang="en-US" dirty="0"/>
            <a:t>3 major pricing strategies:</a:t>
          </a:r>
        </a:p>
      </dgm:t>
    </dgm:pt>
    <dgm:pt modelId="{6CDE9120-FB41-46AE-8984-85BAA686B7D3}" type="parTrans" cxnId="{CD4CE336-A4CB-4267-8136-E0018929BC4A}">
      <dgm:prSet/>
      <dgm:spPr/>
      <dgm:t>
        <a:bodyPr/>
        <a:lstStyle/>
        <a:p>
          <a:endParaRPr lang="en-US"/>
        </a:p>
      </dgm:t>
    </dgm:pt>
    <dgm:pt modelId="{57CCAE11-A06B-440D-91C0-BA0AC04D8BDA}" type="sibTrans" cxnId="{CD4CE336-A4CB-4267-8136-E0018929BC4A}">
      <dgm:prSet/>
      <dgm:spPr/>
      <dgm:t>
        <a:bodyPr/>
        <a:lstStyle/>
        <a:p>
          <a:endParaRPr lang="en-US"/>
        </a:p>
      </dgm:t>
    </dgm:pt>
    <dgm:pt modelId="{F8F80BF6-6152-413B-AA92-E6F38A07035E}">
      <dgm:prSet phldrT="[Text]"/>
      <dgm:spPr/>
      <dgm:t>
        <a:bodyPr/>
        <a:lstStyle/>
        <a:p>
          <a:r>
            <a:rPr lang="en-US" dirty="0"/>
            <a:t>Market penetration pricing</a:t>
          </a:r>
        </a:p>
      </dgm:t>
    </dgm:pt>
    <dgm:pt modelId="{B1D58E00-A9CD-4138-948B-A7FC4BEBC520}" type="parTrans" cxnId="{AAA7A654-A995-44F2-A00A-7EBA3FBE3F2C}">
      <dgm:prSet/>
      <dgm:spPr/>
      <dgm:t>
        <a:bodyPr/>
        <a:lstStyle/>
        <a:p>
          <a:endParaRPr lang="en-US"/>
        </a:p>
      </dgm:t>
    </dgm:pt>
    <dgm:pt modelId="{73EFEC1E-7A0D-47C6-B255-327C32EEFCBE}" type="sibTrans" cxnId="{AAA7A654-A995-44F2-A00A-7EBA3FBE3F2C}">
      <dgm:prSet/>
      <dgm:spPr/>
      <dgm:t>
        <a:bodyPr/>
        <a:lstStyle/>
        <a:p>
          <a:endParaRPr lang="en-US"/>
        </a:p>
      </dgm:t>
    </dgm:pt>
    <dgm:pt modelId="{819C050C-6374-426F-A3F4-3E5BEDAA531D}">
      <dgm:prSet phldrT="[Text]"/>
      <dgm:spPr/>
      <dgm:t>
        <a:bodyPr/>
        <a:lstStyle/>
        <a:p>
          <a:r>
            <a:rPr lang="en-US" dirty="0"/>
            <a:t>Market skimming pricing</a:t>
          </a:r>
        </a:p>
      </dgm:t>
    </dgm:pt>
    <dgm:pt modelId="{1E7D238A-8129-46E9-AF2A-AC7DDA5C3AF1}" type="parTrans" cxnId="{0787710A-EE45-4403-8C8E-131934CF2B73}">
      <dgm:prSet/>
      <dgm:spPr/>
      <dgm:t>
        <a:bodyPr/>
        <a:lstStyle/>
        <a:p>
          <a:endParaRPr lang="en-US"/>
        </a:p>
      </dgm:t>
    </dgm:pt>
    <dgm:pt modelId="{7261BECD-0CC5-4305-AD53-8EC8BD9D8ADB}" type="sibTrans" cxnId="{0787710A-EE45-4403-8C8E-131934CF2B73}">
      <dgm:prSet/>
      <dgm:spPr/>
      <dgm:t>
        <a:bodyPr/>
        <a:lstStyle/>
        <a:p>
          <a:endParaRPr lang="en-US"/>
        </a:p>
      </dgm:t>
    </dgm:pt>
    <dgm:pt modelId="{16C56A22-0A0C-41CD-B4B0-BFA250518DC6}">
      <dgm:prSet phldrT="[Text]"/>
      <dgm:spPr/>
      <dgm:t>
        <a:bodyPr/>
        <a:lstStyle/>
        <a:p>
          <a:r>
            <a:rPr lang="en-US" dirty="0"/>
            <a:t>Neutral Pricing</a:t>
          </a:r>
        </a:p>
      </dgm:t>
    </dgm:pt>
    <dgm:pt modelId="{ED213535-DED6-4E3D-8316-028592616302}" type="parTrans" cxnId="{C10C4E62-6AA1-4898-B3A6-2AEBDA1F249B}">
      <dgm:prSet/>
      <dgm:spPr/>
      <dgm:t>
        <a:bodyPr/>
        <a:lstStyle/>
        <a:p>
          <a:endParaRPr lang="en-US"/>
        </a:p>
      </dgm:t>
    </dgm:pt>
    <dgm:pt modelId="{D3753209-140C-4A73-9650-2A83C47A0B5D}" type="sibTrans" cxnId="{C10C4E62-6AA1-4898-B3A6-2AEBDA1F249B}">
      <dgm:prSet/>
      <dgm:spPr/>
      <dgm:t>
        <a:bodyPr/>
        <a:lstStyle/>
        <a:p>
          <a:endParaRPr lang="en-US"/>
        </a:p>
      </dgm:t>
    </dgm:pt>
    <dgm:pt modelId="{2B56C3CC-AB13-4BE9-95E7-6F53E24736FE}" type="pres">
      <dgm:prSet presAssocID="{EC8D1026-C123-4EA6-8065-8286727E0DC2}" presName="linear" presStyleCnt="0">
        <dgm:presLayoutVars>
          <dgm:animLvl val="lvl"/>
          <dgm:resizeHandles val="exact"/>
        </dgm:presLayoutVars>
      </dgm:prSet>
      <dgm:spPr/>
    </dgm:pt>
    <dgm:pt modelId="{78B6A527-1C5E-48C2-B444-9992CE31CF6B}" type="pres">
      <dgm:prSet presAssocID="{6E878567-B6FA-4C12-82DC-BC61D5187993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551154C2-D6EB-4C1C-8909-1A833ABAF08B}" type="pres">
      <dgm:prSet presAssocID="{6E878567-B6FA-4C12-82DC-BC61D5187993}" presName="childText" presStyleLbl="revTx" presStyleIdx="0" presStyleCnt="2">
        <dgm:presLayoutVars>
          <dgm:bulletEnabled val="1"/>
        </dgm:presLayoutVars>
      </dgm:prSet>
      <dgm:spPr/>
    </dgm:pt>
    <dgm:pt modelId="{62E423E2-8E58-43A2-BF86-1A6A1D5D61C2}" type="pres">
      <dgm:prSet presAssocID="{9F0D6F99-0936-4B9C-A438-6ADA102A178F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51C0B19F-BBD1-46A2-8BB4-D769BA5507A3}" type="pres">
      <dgm:prSet presAssocID="{9F0D6F99-0936-4B9C-A438-6ADA102A178F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0787710A-EE45-4403-8C8E-131934CF2B73}" srcId="{26178D2B-3A56-411A-BB62-B611DC059FFF}" destId="{819C050C-6374-426F-A3F4-3E5BEDAA531D}" srcOrd="1" destOrd="0" parTransId="{1E7D238A-8129-46E9-AF2A-AC7DDA5C3AF1}" sibTransId="{7261BECD-0CC5-4305-AD53-8EC8BD9D8ADB}"/>
    <dgm:cxn modelId="{94C60E0D-AE48-49C6-921F-41C7709E5188}" type="presOf" srcId="{6D77CDAA-6E8A-492D-858D-D767ED109219}" destId="{551154C2-D6EB-4C1C-8909-1A833ABAF08B}" srcOrd="0" destOrd="0" presId="urn:microsoft.com/office/officeart/2005/8/layout/vList2"/>
    <dgm:cxn modelId="{D67F2011-7C8F-4850-B014-1AF0F6B59DCD}" type="presOf" srcId="{E33376BA-4A41-4CA3-9676-EBAE85EA435E}" destId="{51C0B19F-BBD1-46A2-8BB4-D769BA5507A3}" srcOrd="0" destOrd="0" presId="urn:microsoft.com/office/officeart/2005/8/layout/vList2"/>
    <dgm:cxn modelId="{A1E53418-D26C-479D-A4A4-2426924319D1}" srcId="{EC8D1026-C123-4EA6-8065-8286727E0DC2}" destId="{6E878567-B6FA-4C12-82DC-BC61D5187993}" srcOrd="0" destOrd="0" parTransId="{5C73EF20-6823-4E90-88E7-5129F4D831F5}" sibTransId="{EAF51818-6B11-4387-BFED-88B4C03AD155}"/>
    <dgm:cxn modelId="{3B346F2E-6BBF-4FD5-B154-854F6288FF38}" type="presOf" srcId="{819C050C-6374-426F-A3F4-3E5BEDAA531D}" destId="{51C0B19F-BBD1-46A2-8BB4-D769BA5507A3}" srcOrd="0" destOrd="3" presId="urn:microsoft.com/office/officeart/2005/8/layout/vList2"/>
    <dgm:cxn modelId="{69B5DD34-3135-4235-A273-95A69745A579}" srcId="{9F0D6F99-0936-4B9C-A438-6ADA102A178F}" destId="{E33376BA-4A41-4CA3-9676-EBAE85EA435E}" srcOrd="0" destOrd="0" parTransId="{0C790F47-EF5B-4E75-A334-D932EB3B03E7}" sibTransId="{CC6A5724-A4F5-4D86-884D-B52650EB4AC7}"/>
    <dgm:cxn modelId="{C068D435-A528-4C76-A941-64B7A445E599}" type="presOf" srcId="{26178D2B-3A56-411A-BB62-B611DC059FFF}" destId="{51C0B19F-BBD1-46A2-8BB4-D769BA5507A3}" srcOrd="0" destOrd="1" presId="urn:microsoft.com/office/officeart/2005/8/layout/vList2"/>
    <dgm:cxn modelId="{CD4CE336-A4CB-4267-8136-E0018929BC4A}" srcId="{9F0D6F99-0936-4B9C-A438-6ADA102A178F}" destId="{26178D2B-3A56-411A-BB62-B611DC059FFF}" srcOrd="1" destOrd="0" parTransId="{6CDE9120-FB41-46AE-8984-85BAA686B7D3}" sibTransId="{57CCAE11-A06B-440D-91C0-BA0AC04D8BDA}"/>
    <dgm:cxn modelId="{208C555E-693A-4754-938F-BE6DDE827D86}" srcId="{6E878567-B6FA-4C12-82DC-BC61D5187993}" destId="{813E773B-E310-46FD-A524-DD1BDC6E85D5}" srcOrd="1" destOrd="0" parTransId="{83D9FBF9-A767-4EAA-A186-9FA92C56D6C6}" sibTransId="{1389CA8E-AC02-42EE-B4FB-53073FA25298}"/>
    <dgm:cxn modelId="{C10C4E62-6AA1-4898-B3A6-2AEBDA1F249B}" srcId="{26178D2B-3A56-411A-BB62-B611DC059FFF}" destId="{16C56A22-0A0C-41CD-B4B0-BFA250518DC6}" srcOrd="2" destOrd="0" parTransId="{ED213535-DED6-4E3D-8316-028592616302}" sibTransId="{D3753209-140C-4A73-9650-2A83C47A0B5D}"/>
    <dgm:cxn modelId="{64EE024A-615C-479A-897D-30683A6FC92D}" srcId="{EC8D1026-C123-4EA6-8065-8286727E0DC2}" destId="{9F0D6F99-0936-4B9C-A438-6ADA102A178F}" srcOrd="1" destOrd="0" parTransId="{13DC525B-6CEA-4AC3-9999-FD09CB903667}" sibTransId="{D6EC5ECB-71BA-4038-B8B3-612C88110287}"/>
    <dgm:cxn modelId="{AAA7A654-A995-44F2-A00A-7EBA3FBE3F2C}" srcId="{26178D2B-3A56-411A-BB62-B611DC059FFF}" destId="{F8F80BF6-6152-413B-AA92-E6F38A07035E}" srcOrd="0" destOrd="0" parTransId="{B1D58E00-A9CD-4138-948B-A7FC4BEBC520}" sibTransId="{73EFEC1E-7A0D-47C6-B255-327C32EEFCBE}"/>
    <dgm:cxn modelId="{550EAD75-271F-44D5-8092-44AF514078BA}" type="presOf" srcId="{813E773B-E310-46FD-A524-DD1BDC6E85D5}" destId="{551154C2-D6EB-4C1C-8909-1A833ABAF08B}" srcOrd="0" destOrd="1" presId="urn:microsoft.com/office/officeart/2005/8/layout/vList2"/>
    <dgm:cxn modelId="{A998C675-50D6-4080-BE28-A1810CECC8F8}" type="presOf" srcId="{9F0D6F99-0936-4B9C-A438-6ADA102A178F}" destId="{62E423E2-8E58-43A2-BF86-1A6A1D5D61C2}" srcOrd="0" destOrd="0" presId="urn:microsoft.com/office/officeart/2005/8/layout/vList2"/>
    <dgm:cxn modelId="{5B426976-F0E4-4572-8692-6B24B2D255BB}" type="presOf" srcId="{EC8D1026-C123-4EA6-8065-8286727E0DC2}" destId="{2B56C3CC-AB13-4BE9-95E7-6F53E24736FE}" srcOrd="0" destOrd="0" presId="urn:microsoft.com/office/officeart/2005/8/layout/vList2"/>
    <dgm:cxn modelId="{B3D37094-CD3F-4AB5-B05A-7A64AB3357E7}" type="presOf" srcId="{16C56A22-0A0C-41CD-B4B0-BFA250518DC6}" destId="{51C0B19F-BBD1-46A2-8BB4-D769BA5507A3}" srcOrd="0" destOrd="4" presId="urn:microsoft.com/office/officeart/2005/8/layout/vList2"/>
    <dgm:cxn modelId="{2FEC88C4-A2A5-4BF5-A78A-66236804ADE9}" type="presOf" srcId="{F8F80BF6-6152-413B-AA92-E6F38A07035E}" destId="{51C0B19F-BBD1-46A2-8BB4-D769BA5507A3}" srcOrd="0" destOrd="2" presId="urn:microsoft.com/office/officeart/2005/8/layout/vList2"/>
    <dgm:cxn modelId="{F38882C8-A6C1-4FB0-AD35-B41C766CD316}" type="presOf" srcId="{6E878567-B6FA-4C12-82DC-BC61D5187993}" destId="{78B6A527-1C5E-48C2-B444-9992CE31CF6B}" srcOrd="0" destOrd="0" presId="urn:microsoft.com/office/officeart/2005/8/layout/vList2"/>
    <dgm:cxn modelId="{308F14CF-1F3B-47EB-9CF2-ECDD19F1FCF5}" srcId="{6E878567-B6FA-4C12-82DC-BC61D5187993}" destId="{6D77CDAA-6E8A-492D-858D-D767ED109219}" srcOrd="0" destOrd="0" parTransId="{94E63088-AE9B-4890-B6AC-EE319BA4C50E}" sibTransId="{A870D624-D53B-40D6-B3A7-989D3D7A0F42}"/>
    <dgm:cxn modelId="{F571733C-5DA6-49FD-BBFB-87F42E020A2C}" type="presParOf" srcId="{2B56C3CC-AB13-4BE9-95E7-6F53E24736FE}" destId="{78B6A527-1C5E-48C2-B444-9992CE31CF6B}" srcOrd="0" destOrd="0" presId="urn:microsoft.com/office/officeart/2005/8/layout/vList2"/>
    <dgm:cxn modelId="{ABFEF5BC-E824-42E4-87D5-EA00E14A46CC}" type="presParOf" srcId="{2B56C3CC-AB13-4BE9-95E7-6F53E24736FE}" destId="{551154C2-D6EB-4C1C-8909-1A833ABAF08B}" srcOrd="1" destOrd="0" presId="urn:microsoft.com/office/officeart/2005/8/layout/vList2"/>
    <dgm:cxn modelId="{BE06117C-D851-407E-99EB-371B5EB0B927}" type="presParOf" srcId="{2B56C3CC-AB13-4BE9-95E7-6F53E24736FE}" destId="{62E423E2-8E58-43A2-BF86-1A6A1D5D61C2}" srcOrd="2" destOrd="0" presId="urn:microsoft.com/office/officeart/2005/8/layout/vList2"/>
    <dgm:cxn modelId="{85009C0D-A31C-4445-B9CF-082D4C9BEB3C}" type="presParOf" srcId="{2B56C3CC-AB13-4BE9-95E7-6F53E24736FE}" destId="{51C0B19F-BBD1-46A2-8BB4-D769BA5507A3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C8D1026-C123-4EA6-8065-8286727E0DC2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E878567-B6FA-4C12-82DC-BC61D5187993}">
      <dgm:prSet phldrT="[Text]"/>
      <dgm:spPr/>
      <dgm:t>
        <a:bodyPr/>
        <a:lstStyle/>
        <a:p>
          <a:r>
            <a:rPr lang="en-US" dirty="0"/>
            <a:t>Place</a:t>
          </a:r>
        </a:p>
      </dgm:t>
    </dgm:pt>
    <dgm:pt modelId="{5C73EF20-6823-4E90-88E7-5129F4D831F5}" type="parTrans" cxnId="{A1E53418-D26C-479D-A4A4-2426924319D1}">
      <dgm:prSet/>
      <dgm:spPr/>
      <dgm:t>
        <a:bodyPr/>
        <a:lstStyle/>
        <a:p>
          <a:endParaRPr lang="en-US"/>
        </a:p>
      </dgm:t>
    </dgm:pt>
    <dgm:pt modelId="{EAF51818-6B11-4387-BFED-88B4C03AD155}" type="sibTrans" cxnId="{A1E53418-D26C-479D-A4A4-2426924319D1}">
      <dgm:prSet/>
      <dgm:spPr/>
      <dgm:t>
        <a:bodyPr/>
        <a:lstStyle/>
        <a:p>
          <a:endParaRPr lang="en-US"/>
        </a:p>
      </dgm:t>
    </dgm:pt>
    <dgm:pt modelId="{6D77CDAA-6E8A-492D-858D-D767ED109219}">
      <dgm:prSet phldrT="[Text]"/>
      <dgm:spPr/>
      <dgm:t>
        <a:bodyPr/>
        <a:lstStyle/>
        <a:p>
          <a:r>
            <a:rPr lang="en-US" dirty="0"/>
            <a:t>You must position and distribute the product in a place that is accessible to potential buyers</a:t>
          </a:r>
        </a:p>
      </dgm:t>
    </dgm:pt>
    <dgm:pt modelId="{94E63088-AE9B-4890-B6AC-EE319BA4C50E}" type="parTrans" cxnId="{308F14CF-1F3B-47EB-9CF2-ECDD19F1FCF5}">
      <dgm:prSet/>
      <dgm:spPr/>
      <dgm:t>
        <a:bodyPr/>
        <a:lstStyle/>
        <a:p>
          <a:endParaRPr lang="en-US"/>
        </a:p>
      </dgm:t>
    </dgm:pt>
    <dgm:pt modelId="{A870D624-D53B-40D6-B3A7-989D3D7A0F42}" type="sibTrans" cxnId="{308F14CF-1F3B-47EB-9CF2-ECDD19F1FCF5}">
      <dgm:prSet/>
      <dgm:spPr/>
      <dgm:t>
        <a:bodyPr/>
        <a:lstStyle/>
        <a:p>
          <a:endParaRPr lang="en-US"/>
        </a:p>
      </dgm:t>
    </dgm:pt>
    <dgm:pt modelId="{9F0D6F99-0936-4B9C-A438-6ADA102A178F}">
      <dgm:prSet phldrT="[Text]"/>
      <dgm:spPr/>
      <dgm:t>
        <a:bodyPr/>
        <a:lstStyle/>
        <a:p>
          <a:r>
            <a:rPr lang="en-US" dirty="0"/>
            <a:t>Promotion</a:t>
          </a:r>
        </a:p>
      </dgm:t>
    </dgm:pt>
    <dgm:pt modelId="{13DC525B-6CEA-4AC3-9999-FD09CB903667}" type="parTrans" cxnId="{64EE024A-615C-479A-897D-30683A6FC92D}">
      <dgm:prSet/>
      <dgm:spPr/>
      <dgm:t>
        <a:bodyPr/>
        <a:lstStyle/>
        <a:p>
          <a:endParaRPr lang="en-US"/>
        </a:p>
      </dgm:t>
    </dgm:pt>
    <dgm:pt modelId="{D6EC5ECB-71BA-4038-B8B3-612C88110287}" type="sibTrans" cxnId="{64EE024A-615C-479A-897D-30683A6FC92D}">
      <dgm:prSet/>
      <dgm:spPr/>
      <dgm:t>
        <a:bodyPr/>
        <a:lstStyle/>
        <a:p>
          <a:endParaRPr lang="en-US"/>
        </a:p>
      </dgm:t>
    </dgm:pt>
    <dgm:pt modelId="{E33376BA-4A41-4CA3-9676-EBAE85EA435E}">
      <dgm:prSet phldrT="[Text]"/>
      <dgm:spPr/>
      <dgm:t>
        <a:bodyPr/>
        <a:lstStyle/>
        <a:p>
          <a:r>
            <a:rPr lang="en-US" dirty="0"/>
            <a:t>Promotion is a very important component of marketing as it can boost brand recognition and sales</a:t>
          </a:r>
        </a:p>
      </dgm:t>
    </dgm:pt>
    <dgm:pt modelId="{0C790F47-EF5B-4E75-A334-D932EB3B03E7}" type="parTrans" cxnId="{69B5DD34-3135-4235-A273-95A69745A579}">
      <dgm:prSet/>
      <dgm:spPr/>
      <dgm:t>
        <a:bodyPr/>
        <a:lstStyle/>
        <a:p>
          <a:endParaRPr lang="en-US"/>
        </a:p>
      </dgm:t>
    </dgm:pt>
    <dgm:pt modelId="{CC6A5724-A4F5-4D86-884D-B52650EB4AC7}" type="sibTrans" cxnId="{69B5DD34-3135-4235-A273-95A69745A579}">
      <dgm:prSet/>
      <dgm:spPr/>
      <dgm:t>
        <a:bodyPr/>
        <a:lstStyle/>
        <a:p>
          <a:endParaRPr lang="en-US"/>
        </a:p>
      </dgm:t>
    </dgm:pt>
    <dgm:pt modelId="{813E773B-E310-46FD-A524-DD1BDC6E85D5}">
      <dgm:prSet phldrT="[Text]"/>
      <dgm:spPr/>
      <dgm:t>
        <a:bodyPr/>
        <a:lstStyle/>
        <a:p>
          <a:r>
            <a:rPr lang="en-US" dirty="0"/>
            <a:t>Distribution strategies:</a:t>
          </a:r>
        </a:p>
      </dgm:t>
    </dgm:pt>
    <dgm:pt modelId="{83D9FBF9-A767-4EAA-A186-9FA92C56D6C6}" type="parTrans" cxnId="{208C555E-693A-4754-938F-BE6DDE827D86}">
      <dgm:prSet/>
      <dgm:spPr/>
      <dgm:t>
        <a:bodyPr/>
        <a:lstStyle/>
        <a:p>
          <a:endParaRPr lang="en-US"/>
        </a:p>
      </dgm:t>
    </dgm:pt>
    <dgm:pt modelId="{1389CA8E-AC02-42EE-B4FB-53073FA25298}" type="sibTrans" cxnId="{208C555E-693A-4754-938F-BE6DDE827D86}">
      <dgm:prSet/>
      <dgm:spPr/>
      <dgm:t>
        <a:bodyPr/>
        <a:lstStyle/>
        <a:p>
          <a:endParaRPr lang="en-US"/>
        </a:p>
      </dgm:t>
    </dgm:pt>
    <dgm:pt modelId="{26178D2B-3A56-411A-BB62-B611DC059FFF}">
      <dgm:prSet phldrT="[Text]"/>
      <dgm:spPr/>
      <dgm:t>
        <a:bodyPr/>
        <a:lstStyle/>
        <a:p>
          <a:r>
            <a:rPr lang="en-US" dirty="0"/>
            <a:t>Promotion elements:</a:t>
          </a:r>
        </a:p>
      </dgm:t>
    </dgm:pt>
    <dgm:pt modelId="{6CDE9120-FB41-46AE-8984-85BAA686B7D3}" type="parTrans" cxnId="{CD4CE336-A4CB-4267-8136-E0018929BC4A}">
      <dgm:prSet/>
      <dgm:spPr/>
      <dgm:t>
        <a:bodyPr/>
        <a:lstStyle/>
        <a:p>
          <a:endParaRPr lang="en-US"/>
        </a:p>
      </dgm:t>
    </dgm:pt>
    <dgm:pt modelId="{57CCAE11-A06B-440D-91C0-BA0AC04D8BDA}" type="sibTrans" cxnId="{CD4CE336-A4CB-4267-8136-E0018929BC4A}">
      <dgm:prSet/>
      <dgm:spPr/>
      <dgm:t>
        <a:bodyPr/>
        <a:lstStyle/>
        <a:p>
          <a:endParaRPr lang="en-US"/>
        </a:p>
      </dgm:t>
    </dgm:pt>
    <dgm:pt modelId="{F8F80BF6-6152-413B-AA92-E6F38A07035E}">
      <dgm:prSet phldrT="[Text]"/>
      <dgm:spPr/>
      <dgm:t>
        <a:bodyPr/>
        <a:lstStyle/>
        <a:p>
          <a:r>
            <a:rPr lang="en-US" dirty="0"/>
            <a:t>Sales organization</a:t>
          </a:r>
        </a:p>
      </dgm:t>
    </dgm:pt>
    <dgm:pt modelId="{B1D58E00-A9CD-4138-948B-A7FC4BEBC520}" type="parTrans" cxnId="{AAA7A654-A995-44F2-A00A-7EBA3FBE3F2C}">
      <dgm:prSet/>
      <dgm:spPr/>
      <dgm:t>
        <a:bodyPr/>
        <a:lstStyle/>
        <a:p>
          <a:endParaRPr lang="en-US"/>
        </a:p>
      </dgm:t>
    </dgm:pt>
    <dgm:pt modelId="{73EFEC1E-7A0D-47C6-B255-327C32EEFCBE}" type="sibTrans" cxnId="{AAA7A654-A995-44F2-A00A-7EBA3FBE3F2C}">
      <dgm:prSet/>
      <dgm:spPr/>
      <dgm:t>
        <a:bodyPr/>
        <a:lstStyle/>
        <a:p>
          <a:endParaRPr lang="en-US"/>
        </a:p>
      </dgm:t>
    </dgm:pt>
    <dgm:pt modelId="{819C050C-6374-426F-A3F4-3E5BEDAA531D}">
      <dgm:prSet phldrT="[Text]"/>
      <dgm:spPr/>
      <dgm:t>
        <a:bodyPr/>
        <a:lstStyle/>
        <a:p>
          <a:r>
            <a:rPr lang="en-US" dirty="0"/>
            <a:t>Public relations</a:t>
          </a:r>
        </a:p>
      </dgm:t>
    </dgm:pt>
    <dgm:pt modelId="{1E7D238A-8129-46E9-AF2A-AC7DDA5C3AF1}" type="parTrans" cxnId="{0787710A-EE45-4403-8C8E-131934CF2B73}">
      <dgm:prSet/>
      <dgm:spPr/>
      <dgm:t>
        <a:bodyPr/>
        <a:lstStyle/>
        <a:p>
          <a:endParaRPr lang="en-US"/>
        </a:p>
      </dgm:t>
    </dgm:pt>
    <dgm:pt modelId="{7261BECD-0CC5-4305-AD53-8EC8BD9D8ADB}" type="sibTrans" cxnId="{0787710A-EE45-4403-8C8E-131934CF2B73}">
      <dgm:prSet/>
      <dgm:spPr/>
      <dgm:t>
        <a:bodyPr/>
        <a:lstStyle/>
        <a:p>
          <a:endParaRPr lang="en-US"/>
        </a:p>
      </dgm:t>
    </dgm:pt>
    <dgm:pt modelId="{16C56A22-0A0C-41CD-B4B0-BFA250518DC6}">
      <dgm:prSet phldrT="[Text]"/>
      <dgm:spPr/>
      <dgm:t>
        <a:bodyPr/>
        <a:lstStyle/>
        <a:p>
          <a:r>
            <a:rPr lang="en-US" dirty="0"/>
            <a:t>Advertising</a:t>
          </a:r>
        </a:p>
      </dgm:t>
    </dgm:pt>
    <dgm:pt modelId="{ED213535-DED6-4E3D-8316-028592616302}" type="parTrans" cxnId="{C10C4E62-6AA1-4898-B3A6-2AEBDA1F249B}">
      <dgm:prSet/>
      <dgm:spPr/>
      <dgm:t>
        <a:bodyPr/>
        <a:lstStyle/>
        <a:p>
          <a:endParaRPr lang="en-US"/>
        </a:p>
      </dgm:t>
    </dgm:pt>
    <dgm:pt modelId="{D3753209-140C-4A73-9650-2A83C47A0B5D}" type="sibTrans" cxnId="{C10C4E62-6AA1-4898-B3A6-2AEBDA1F249B}">
      <dgm:prSet/>
      <dgm:spPr/>
      <dgm:t>
        <a:bodyPr/>
        <a:lstStyle/>
        <a:p>
          <a:endParaRPr lang="en-US"/>
        </a:p>
      </dgm:t>
    </dgm:pt>
    <dgm:pt modelId="{D93443EF-B55E-490D-8713-D75E403625E4}">
      <dgm:prSet phldrT="[Text]"/>
      <dgm:spPr/>
      <dgm:t>
        <a:bodyPr/>
        <a:lstStyle/>
        <a:p>
          <a:r>
            <a:rPr lang="en-US" dirty="0"/>
            <a:t>Intensive distribution</a:t>
          </a:r>
        </a:p>
      </dgm:t>
    </dgm:pt>
    <dgm:pt modelId="{04D08C02-DB05-420A-A46C-C51A3069E8E2}" type="parTrans" cxnId="{404A02E2-8E3A-402F-8D8D-E788332678C4}">
      <dgm:prSet/>
      <dgm:spPr/>
      <dgm:t>
        <a:bodyPr/>
        <a:lstStyle/>
        <a:p>
          <a:endParaRPr lang="en-US"/>
        </a:p>
      </dgm:t>
    </dgm:pt>
    <dgm:pt modelId="{58AE3F7C-EBA3-4392-8605-BA9CF01D2C17}" type="sibTrans" cxnId="{404A02E2-8E3A-402F-8D8D-E788332678C4}">
      <dgm:prSet/>
      <dgm:spPr/>
      <dgm:t>
        <a:bodyPr/>
        <a:lstStyle/>
        <a:p>
          <a:endParaRPr lang="en-US"/>
        </a:p>
      </dgm:t>
    </dgm:pt>
    <dgm:pt modelId="{9AD9DAB4-A9E9-49AE-8C0E-0F25352DF611}">
      <dgm:prSet phldrT="[Text]"/>
      <dgm:spPr/>
      <dgm:t>
        <a:bodyPr/>
        <a:lstStyle/>
        <a:p>
          <a:r>
            <a:rPr lang="en-US" dirty="0"/>
            <a:t>Exclusive distribution</a:t>
          </a:r>
        </a:p>
      </dgm:t>
    </dgm:pt>
    <dgm:pt modelId="{1D32F348-B4DD-46AD-938E-44B7AC1FB656}" type="parTrans" cxnId="{3B149035-56A4-4EEA-A004-AD7393CD3FB9}">
      <dgm:prSet/>
      <dgm:spPr/>
      <dgm:t>
        <a:bodyPr/>
        <a:lstStyle/>
        <a:p>
          <a:endParaRPr lang="en-US"/>
        </a:p>
      </dgm:t>
    </dgm:pt>
    <dgm:pt modelId="{AB50F2F8-947F-4EE3-A5D8-4ED009518383}" type="sibTrans" cxnId="{3B149035-56A4-4EEA-A004-AD7393CD3FB9}">
      <dgm:prSet/>
      <dgm:spPr/>
      <dgm:t>
        <a:bodyPr/>
        <a:lstStyle/>
        <a:p>
          <a:endParaRPr lang="en-US"/>
        </a:p>
      </dgm:t>
    </dgm:pt>
    <dgm:pt modelId="{2B6A5947-6181-4468-AA39-1553A0DF00BD}">
      <dgm:prSet phldrT="[Text]"/>
      <dgm:spPr/>
      <dgm:t>
        <a:bodyPr/>
        <a:lstStyle/>
        <a:p>
          <a:r>
            <a:rPr lang="en-US" dirty="0"/>
            <a:t>Selective distribution</a:t>
          </a:r>
        </a:p>
      </dgm:t>
    </dgm:pt>
    <dgm:pt modelId="{53EF262F-01C2-465F-810A-BF5C64B3416D}" type="parTrans" cxnId="{419FF3C4-53DB-4C62-A79A-8A8569226854}">
      <dgm:prSet/>
      <dgm:spPr/>
      <dgm:t>
        <a:bodyPr/>
        <a:lstStyle/>
        <a:p>
          <a:endParaRPr lang="en-US"/>
        </a:p>
      </dgm:t>
    </dgm:pt>
    <dgm:pt modelId="{3BB8F94A-7B23-46A9-AC19-31FDCF961BDB}" type="sibTrans" cxnId="{419FF3C4-53DB-4C62-A79A-8A8569226854}">
      <dgm:prSet/>
      <dgm:spPr/>
      <dgm:t>
        <a:bodyPr/>
        <a:lstStyle/>
        <a:p>
          <a:endParaRPr lang="en-US"/>
        </a:p>
      </dgm:t>
    </dgm:pt>
    <dgm:pt modelId="{EAA7C606-2F1D-4B30-9AF2-44011C03722B}">
      <dgm:prSet phldrT="[Text]"/>
      <dgm:spPr/>
      <dgm:t>
        <a:bodyPr/>
        <a:lstStyle/>
        <a:p>
          <a:r>
            <a:rPr lang="en-US" dirty="0"/>
            <a:t>Franchising</a:t>
          </a:r>
        </a:p>
      </dgm:t>
    </dgm:pt>
    <dgm:pt modelId="{49F3BD30-EB9C-4E59-8ED6-B523F07CC90E}" type="parTrans" cxnId="{3AA90BF6-9AC2-47AD-962B-CAC8DE2317D8}">
      <dgm:prSet/>
      <dgm:spPr/>
      <dgm:t>
        <a:bodyPr/>
        <a:lstStyle/>
        <a:p>
          <a:endParaRPr lang="en-US"/>
        </a:p>
      </dgm:t>
    </dgm:pt>
    <dgm:pt modelId="{71D63CC1-0B76-4661-9AFD-C54644C99E9E}" type="sibTrans" cxnId="{3AA90BF6-9AC2-47AD-962B-CAC8DE2317D8}">
      <dgm:prSet/>
      <dgm:spPr/>
      <dgm:t>
        <a:bodyPr/>
        <a:lstStyle/>
        <a:p>
          <a:endParaRPr lang="en-US"/>
        </a:p>
      </dgm:t>
    </dgm:pt>
    <dgm:pt modelId="{7FF893F1-6464-4041-9E8F-95741DB785F8}">
      <dgm:prSet phldrT="[Text]"/>
      <dgm:spPr/>
      <dgm:t>
        <a:bodyPr/>
        <a:lstStyle/>
        <a:p>
          <a:r>
            <a:rPr lang="en-US" dirty="0"/>
            <a:t>Sales promotion</a:t>
          </a:r>
        </a:p>
      </dgm:t>
    </dgm:pt>
    <dgm:pt modelId="{AD73AAD3-D7A7-46BB-9CFD-4229F30FE542}" type="parTrans" cxnId="{C2433C7A-29A8-4C4E-A513-417F1E756BBE}">
      <dgm:prSet/>
      <dgm:spPr/>
      <dgm:t>
        <a:bodyPr/>
        <a:lstStyle/>
        <a:p>
          <a:endParaRPr lang="en-US"/>
        </a:p>
      </dgm:t>
    </dgm:pt>
    <dgm:pt modelId="{48F65A88-CE18-4956-901B-18ED5A685892}" type="sibTrans" cxnId="{C2433C7A-29A8-4C4E-A513-417F1E756BBE}">
      <dgm:prSet/>
      <dgm:spPr/>
      <dgm:t>
        <a:bodyPr/>
        <a:lstStyle/>
        <a:p>
          <a:endParaRPr lang="en-US"/>
        </a:p>
      </dgm:t>
    </dgm:pt>
    <dgm:pt modelId="{2B56C3CC-AB13-4BE9-95E7-6F53E24736FE}" type="pres">
      <dgm:prSet presAssocID="{EC8D1026-C123-4EA6-8065-8286727E0DC2}" presName="linear" presStyleCnt="0">
        <dgm:presLayoutVars>
          <dgm:animLvl val="lvl"/>
          <dgm:resizeHandles val="exact"/>
        </dgm:presLayoutVars>
      </dgm:prSet>
      <dgm:spPr/>
    </dgm:pt>
    <dgm:pt modelId="{78B6A527-1C5E-48C2-B444-9992CE31CF6B}" type="pres">
      <dgm:prSet presAssocID="{6E878567-B6FA-4C12-82DC-BC61D5187993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551154C2-D6EB-4C1C-8909-1A833ABAF08B}" type="pres">
      <dgm:prSet presAssocID="{6E878567-B6FA-4C12-82DC-BC61D5187993}" presName="childText" presStyleLbl="revTx" presStyleIdx="0" presStyleCnt="2">
        <dgm:presLayoutVars>
          <dgm:bulletEnabled val="1"/>
        </dgm:presLayoutVars>
      </dgm:prSet>
      <dgm:spPr/>
    </dgm:pt>
    <dgm:pt modelId="{62E423E2-8E58-43A2-BF86-1A6A1D5D61C2}" type="pres">
      <dgm:prSet presAssocID="{9F0D6F99-0936-4B9C-A438-6ADA102A178F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51C0B19F-BBD1-46A2-8BB4-D769BA5507A3}" type="pres">
      <dgm:prSet presAssocID="{9F0D6F99-0936-4B9C-A438-6ADA102A178F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0787710A-EE45-4403-8C8E-131934CF2B73}" srcId="{26178D2B-3A56-411A-BB62-B611DC059FFF}" destId="{819C050C-6374-426F-A3F4-3E5BEDAA531D}" srcOrd="1" destOrd="0" parTransId="{1E7D238A-8129-46E9-AF2A-AC7DDA5C3AF1}" sibTransId="{7261BECD-0CC5-4305-AD53-8EC8BD9D8ADB}"/>
    <dgm:cxn modelId="{A1E53418-D26C-479D-A4A4-2426924319D1}" srcId="{EC8D1026-C123-4EA6-8065-8286727E0DC2}" destId="{6E878567-B6FA-4C12-82DC-BC61D5187993}" srcOrd="0" destOrd="0" parTransId="{5C73EF20-6823-4E90-88E7-5129F4D831F5}" sibTransId="{EAF51818-6B11-4387-BFED-88B4C03AD155}"/>
    <dgm:cxn modelId="{EC8CC829-57BF-4B0F-A950-4F91B30A1747}" type="presOf" srcId="{D93443EF-B55E-490D-8713-D75E403625E4}" destId="{551154C2-D6EB-4C1C-8909-1A833ABAF08B}" srcOrd="0" destOrd="2" presId="urn:microsoft.com/office/officeart/2005/8/layout/vList2"/>
    <dgm:cxn modelId="{69B5DD34-3135-4235-A273-95A69745A579}" srcId="{9F0D6F99-0936-4B9C-A438-6ADA102A178F}" destId="{E33376BA-4A41-4CA3-9676-EBAE85EA435E}" srcOrd="0" destOrd="0" parTransId="{0C790F47-EF5B-4E75-A334-D932EB3B03E7}" sibTransId="{CC6A5724-A4F5-4D86-884D-B52650EB4AC7}"/>
    <dgm:cxn modelId="{3B149035-56A4-4EEA-A004-AD7393CD3FB9}" srcId="{813E773B-E310-46FD-A524-DD1BDC6E85D5}" destId="{9AD9DAB4-A9E9-49AE-8C0E-0F25352DF611}" srcOrd="1" destOrd="0" parTransId="{1D32F348-B4DD-46AD-938E-44B7AC1FB656}" sibTransId="{AB50F2F8-947F-4EE3-A5D8-4ED009518383}"/>
    <dgm:cxn modelId="{CD4CE336-A4CB-4267-8136-E0018929BC4A}" srcId="{9F0D6F99-0936-4B9C-A438-6ADA102A178F}" destId="{26178D2B-3A56-411A-BB62-B611DC059FFF}" srcOrd="1" destOrd="0" parTransId="{6CDE9120-FB41-46AE-8984-85BAA686B7D3}" sibTransId="{57CCAE11-A06B-440D-91C0-BA0AC04D8BDA}"/>
    <dgm:cxn modelId="{328C1E3C-517C-4050-8619-95555DF8D4AA}" type="presOf" srcId="{2B6A5947-6181-4468-AA39-1553A0DF00BD}" destId="{551154C2-D6EB-4C1C-8909-1A833ABAF08B}" srcOrd="0" destOrd="4" presId="urn:microsoft.com/office/officeart/2005/8/layout/vList2"/>
    <dgm:cxn modelId="{C233513E-9A83-428C-A715-C8B2139E1F39}" type="presOf" srcId="{7FF893F1-6464-4041-9E8F-95741DB785F8}" destId="{51C0B19F-BBD1-46A2-8BB4-D769BA5507A3}" srcOrd="0" destOrd="5" presId="urn:microsoft.com/office/officeart/2005/8/layout/vList2"/>
    <dgm:cxn modelId="{208C555E-693A-4754-938F-BE6DDE827D86}" srcId="{6E878567-B6FA-4C12-82DC-BC61D5187993}" destId="{813E773B-E310-46FD-A524-DD1BDC6E85D5}" srcOrd="1" destOrd="0" parTransId="{83D9FBF9-A767-4EAA-A186-9FA92C56D6C6}" sibTransId="{1389CA8E-AC02-42EE-B4FB-53073FA25298}"/>
    <dgm:cxn modelId="{B4823541-6D4B-4AC5-8F1E-191B989FD25E}" type="presOf" srcId="{819C050C-6374-426F-A3F4-3E5BEDAA531D}" destId="{51C0B19F-BBD1-46A2-8BB4-D769BA5507A3}" srcOrd="0" destOrd="3" presId="urn:microsoft.com/office/officeart/2005/8/layout/vList2"/>
    <dgm:cxn modelId="{FB76B361-269C-491C-813E-66B2E93FFCE6}" type="presOf" srcId="{EAA7C606-2F1D-4B30-9AF2-44011C03722B}" destId="{551154C2-D6EB-4C1C-8909-1A833ABAF08B}" srcOrd="0" destOrd="5" presId="urn:microsoft.com/office/officeart/2005/8/layout/vList2"/>
    <dgm:cxn modelId="{C10C4E62-6AA1-4898-B3A6-2AEBDA1F249B}" srcId="{26178D2B-3A56-411A-BB62-B611DC059FFF}" destId="{16C56A22-0A0C-41CD-B4B0-BFA250518DC6}" srcOrd="2" destOrd="0" parTransId="{ED213535-DED6-4E3D-8316-028592616302}" sibTransId="{D3753209-140C-4A73-9650-2A83C47A0B5D}"/>
    <dgm:cxn modelId="{64EE024A-615C-479A-897D-30683A6FC92D}" srcId="{EC8D1026-C123-4EA6-8065-8286727E0DC2}" destId="{9F0D6F99-0936-4B9C-A438-6ADA102A178F}" srcOrd="1" destOrd="0" parTransId="{13DC525B-6CEA-4AC3-9999-FD09CB903667}" sibTransId="{D6EC5ECB-71BA-4038-B8B3-612C88110287}"/>
    <dgm:cxn modelId="{A563A84B-4715-45B3-B1DD-7EBFE0CEC1E4}" type="presOf" srcId="{6D77CDAA-6E8A-492D-858D-D767ED109219}" destId="{551154C2-D6EB-4C1C-8909-1A833ABAF08B}" srcOrd="0" destOrd="0" presId="urn:microsoft.com/office/officeart/2005/8/layout/vList2"/>
    <dgm:cxn modelId="{CFDF736E-6014-4DAC-8F91-78956CB8A0A6}" type="presOf" srcId="{9AD9DAB4-A9E9-49AE-8C0E-0F25352DF611}" destId="{551154C2-D6EB-4C1C-8909-1A833ABAF08B}" srcOrd="0" destOrd="3" presId="urn:microsoft.com/office/officeart/2005/8/layout/vList2"/>
    <dgm:cxn modelId="{9A3D8472-D9AF-446E-BA50-C7B11B7AD96E}" type="presOf" srcId="{16C56A22-0A0C-41CD-B4B0-BFA250518DC6}" destId="{51C0B19F-BBD1-46A2-8BB4-D769BA5507A3}" srcOrd="0" destOrd="4" presId="urn:microsoft.com/office/officeart/2005/8/layout/vList2"/>
    <dgm:cxn modelId="{AAA7A654-A995-44F2-A00A-7EBA3FBE3F2C}" srcId="{26178D2B-3A56-411A-BB62-B611DC059FFF}" destId="{F8F80BF6-6152-413B-AA92-E6F38A07035E}" srcOrd="0" destOrd="0" parTransId="{B1D58E00-A9CD-4138-948B-A7FC4BEBC520}" sibTransId="{73EFEC1E-7A0D-47C6-B255-327C32EEFCBE}"/>
    <dgm:cxn modelId="{C2433C7A-29A8-4C4E-A513-417F1E756BBE}" srcId="{26178D2B-3A56-411A-BB62-B611DC059FFF}" destId="{7FF893F1-6464-4041-9E8F-95741DB785F8}" srcOrd="3" destOrd="0" parTransId="{AD73AAD3-D7A7-46BB-9CFD-4229F30FE542}" sibTransId="{48F65A88-CE18-4956-901B-18ED5A685892}"/>
    <dgm:cxn modelId="{7573BD83-7B2C-45D8-957A-743C1190586E}" type="presOf" srcId="{813E773B-E310-46FD-A524-DD1BDC6E85D5}" destId="{551154C2-D6EB-4C1C-8909-1A833ABAF08B}" srcOrd="0" destOrd="1" presId="urn:microsoft.com/office/officeart/2005/8/layout/vList2"/>
    <dgm:cxn modelId="{DCCE48A6-87A1-4B37-B0C0-5FE25E4C3F45}" type="presOf" srcId="{E33376BA-4A41-4CA3-9676-EBAE85EA435E}" destId="{51C0B19F-BBD1-46A2-8BB4-D769BA5507A3}" srcOrd="0" destOrd="0" presId="urn:microsoft.com/office/officeart/2005/8/layout/vList2"/>
    <dgm:cxn modelId="{CE62AAAE-DEB3-4B72-B8B6-95CAB7AB4385}" type="presOf" srcId="{9F0D6F99-0936-4B9C-A438-6ADA102A178F}" destId="{62E423E2-8E58-43A2-BF86-1A6A1D5D61C2}" srcOrd="0" destOrd="0" presId="urn:microsoft.com/office/officeart/2005/8/layout/vList2"/>
    <dgm:cxn modelId="{FBE8AFAE-7D7F-48CF-84E3-3AC0F1834D35}" type="presOf" srcId="{6E878567-B6FA-4C12-82DC-BC61D5187993}" destId="{78B6A527-1C5E-48C2-B444-9992CE31CF6B}" srcOrd="0" destOrd="0" presId="urn:microsoft.com/office/officeart/2005/8/layout/vList2"/>
    <dgm:cxn modelId="{11BD31B6-5F36-45C8-96D9-C5D084991580}" type="presOf" srcId="{F8F80BF6-6152-413B-AA92-E6F38A07035E}" destId="{51C0B19F-BBD1-46A2-8BB4-D769BA5507A3}" srcOrd="0" destOrd="2" presId="urn:microsoft.com/office/officeart/2005/8/layout/vList2"/>
    <dgm:cxn modelId="{419FF3C4-53DB-4C62-A79A-8A8569226854}" srcId="{813E773B-E310-46FD-A524-DD1BDC6E85D5}" destId="{2B6A5947-6181-4468-AA39-1553A0DF00BD}" srcOrd="2" destOrd="0" parTransId="{53EF262F-01C2-465F-810A-BF5C64B3416D}" sibTransId="{3BB8F94A-7B23-46A9-AC19-31FDCF961BDB}"/>
    <dgm:cxn modelId="{308F14CF-1F3B-47EB-9CF2-ECDD19F1FCF5}" srcId="{6E878567-B6FA-4C12-82DC-BC61D5187993}" destId="{6D77CDAA-6E8A-492D-858D-D767ED109219}" srcOrd="0" destOrd="0" parTransId="{94E63088-AE9B-4890-B6AC-EE319BA4C50E}" sibTransId="{A870D624-D53B-40D6-B3A7-989D3D7A0F42}"/>
    <dgm:cxn modelId="{404A02E2-8E3A-402F-8D8D-E788332678C4}" srcId="{813E773B-E310-46FD-A524-DD1BDC6E85D5}" destId="{D93443EF-B55E-490D-8713-D75E403625E4}" srcOrd="0" destOrd="0" parTransId="{04D08C02-DB05-420A-A46C-C51A3069E8E2}" sibTransId="{58AE3F7C-EBA3-4392-8605-BA9CF01D2C17}"/>
    <dgm:cxn modelId="{AD6A91EC-9893-4B7A-8BA9-F90700EC94A8}" type="presOf" srcId="{26178D2B-3A56-411A-BB62-B611DC059FFF}" destId="{51C0B19F-BBD1-46A2-8BB4-D769BA5507A3}" srcOrd="0" destOrd="1" presId="urn:microsoft.com/office/officeart/2005/8/layout/vList2"/>
    <dgm:cxn modelId="{1B0CDBF2-3A18-48D3-BD7B-207BFDA71B50}" type="presOf" srcId="{EC8D1026-C123-4EA6-8065-8286727E0DC2}" destId="{2B56C3CC-AB13-4BE9-95E7-6F53E24736FE}" srcOrd="0" destOrd="0" presId="urn:microsoft.com/office/officeart/2005/8/layout/vList2"/>
    <dgm:cxn modelId="{3AA90BF6-9AC2-47AD-962B-CAC8DE2317D8}" srcId="{813E773B-E310-46FD-A524-DD1BDC6E85D5}" destId="{EAA7C606-2F1D-4B30-9AF2-44011C03722B}" srcOrd="3" destOrd="0" parTransId="{49F3BD30-EB9C-4E59-8ED6-B523F07CC90E}" sibTransId="{71D63CC1-0B76-4661-9AFD-C54644C99E9E}"/>
    <dgm:cxn modelId="{10FEEF1C-E4F4-44A2-8669-385417ACEC2D}" type="presParOf" srcId="{2B56C3CC-AB13-4BE9-95E7-6F53E24736FE}" destId="{78B6A527-1C5E-48C2-B444-9992CE31CF6B}" srcOrd="0" destOrd="0" presId="urn:microsoft.com/office/officeart/2005/8/layout/vList2"/>
    <dgm:cxn modelId="{F51DF3C8-F773-4B71-8D3F-140A1B6F9F8E}" type="presParOf" srcId="{2B56C3CC-AB13-4BE9-95E7-6F53E24736FE}" destId="{551154C2-D6EB-4C1C-8909-1A833ABAF08B}" srcOrd="1" destOrd="0" presId="urn:microsoft.com/office/officeart/2005/8/layout/vList2"/>
    <dgm:cxn modelId="{F1A1B1CF-1435-41B0-BC9E-72EE86E22A09}" type="presParOf" srcId="{2B56C3CC-AB13-4BE9-95E7-6F53E24736FE}" destId="{62E423E2-8E58-43A2-BF86-1A6A1D5D61C2}" srcOrd="2" destOrd="0" presId="urn:microsoft.com/office/officeart/2005/8/layout/vList2"/>
    <dgm:cxn modelId="{9BFE819D-27CA-457B-BF79-71B2F19A9B46}" type="presParOf" srcId="{2B56C3CC-AB13-4BE9-95E7-6F53E24736FE}" destId="{51C0B19F-BBD1-46A2-8BB4-D769BA5507A3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C8D1026-C123-4EA6-8065-8286727E0DC2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E878567-B6FA-4C12-82DC-BC61D5187993}">
      <dgm:prSet phldrT="[Text]"/>
      <dgm:spPr/>
      <dgm:t>
        <a:bodyPr/>
        <a:lstStyle/>
        <a:p>
          <a:r>
            <a:rPr lang="en-US" dirty="0"/>
            <a:t>People</a:t>
          </a:r>
        </a:p>
      </dgm:t>
    </dgm:pt>
    <dgm:pt modelId="{5C73EF20-6823-4E90-88E7-5129F4D831F5}" type="parTrans" cxnId="{A1E53418-D26C-479D-A4A4-2426924319D1}">
      <dgm:prSet/>
      <dgm:spPr/>
      <dgm:t>
        <a:bodyPr/>
        <a:lstStyle/>
        <a:p>
          <a:endParaRPr lang="en-US"/>
        </a:p>
      </dgm:t>
    </dgm:pt>
    <dgm:pt modelId="{EAF51818-6B11-4387-BFED-88B4C03AD155}" type="sibTrans" cxnId="{A1E53418-D26C-479D-A4A4-2426924319D1}">
      <dgm:prSet/>
      <dgm:spPr/>
      <dgm:t>
        <a:bodyPr/>
        <a:lstStyle/>
        <a:p>
          <a:endParaRPr lang="en-US"/>
        </a:p>
      </dgm:t>
    </dgm:pt>
    <dgm:pt modelId="{6D77CDAA-6E8A-492D-858D-D767ED109219}">
      <dgm:prSet phldrT="[Text]"/>
      <dgm:spPr/>
      <dgm:t>
        <a:bodyPr/>
        <a:lstStyle/>
        <a:p>
          <a:r>
            <a:rPr lang="en-US" dirty="0"/>
            <a:t>Of both target market and people directly related to the business</a:t>
          </a:r>
        </a:p>
      </dgm:t>
    </dgm:pt>
    <dgm:pt modelId="{94E63088-AE9B-4890-B6AC-EE319BA4C50E}" type="parTrans" cxnId="{308F14CF-1F3B-47EB-9CF2-ECDD19F1FCF5}">
      <dgm:prSet/>
      <dgm:spPr/>
      <dgm:t>
        <a:bodyPr/>
        <a:lstStyle/>
        <a:p>
          <a:endParaRPr lang="en-US"/>
        </a:p>
      </dgm:t>
    </dgm:pt>
    <dgm:pt modelId="{A870D624-D53B-40D6-B3A7-989D3D7A0F42}" type="sibTrans" cxnId="{308F14CF-1F3B-47EB-9CF2-ECDD19F1FCF5}">
      <dgm:prSet/>
      <dgm:spPr/>
      <dgm:t>
        <a:bodyPr/>
        <a:lstStyle/>
        <a:p>
          <a:endParaRPr lang="en-US"/>
        </a:p>
      </dgm:t>
    </dgm:pt>
    <dgm:pt modelId="{9F0D6F99-0936-4B9C-A438-6ADA102A178F}">
      <dgm:prSet phldrT="[Text]"/>
      <dgm:spPr/>
      <dgm:t>
        <a:bodyPr/>
        <a:lstStyle/>
        <a:p>
          <a:r>
            <a:rPr lang="en-US" dirty="0"/>
            <a:t>Process</a:t>
          </a:r>
        </a:p>
      </dgm:t>
    </dgm:pt>
    <dgm:pt modelId="{13DC525B-6CEA-4AC3-9999-FD09CB903667}" type="parTrans" cxnId="{64EE024A-615C-479A-897D-30683A6FC92D}">
      <dgm:prSet/>
      <dgm:spPr/>
      <dgm:t>
        <a:bodyPr/>
        <a:lstStyle/>
        <a:p>
          <a:endParaRPr lang="en-US"/>
        </a:p>
      </dgm:t>
    </dgm:pt>
    <dgm:pt modelId="{D6EC5ECB-71BA-4038-B8B3-612C88110287}" type="sibTrans" cxnId="{64EE024A-615C-479A-897D-30683A6FC92D}">
      <dgm:prSet/>
      <dgm:spPr/>
      <dgm:t>
        <a:bodyPr/>
        <a:lstStyle/>
        <a:p>
          <a:endParaRPr lang="en-US"/>
        </a:p>
      </dgm:t>
    </dgm:pt>
    <dgm:pt modelId="{E33376BA-4A41-4CA3-9676-EBAE85EA435E}">
      <dgm:prSet phldrT="[Text]"/>
      <dgm:spPr/>
      <dgm:t>
        <a:bodyPr/>
        <a:lstStyle/>
        <a:p>
          <a:r>
            <a:rPr lang="en-US" dirty="0"/>
            <a:t>The systems and processes of the organization affect the execution of the service</a:t>
          </a:r>
        </a:p>
      </dgm:t>
    </dgm:pt>
    <dgm:pt modelId="{0C790F47-EF5B-4E75-A334-D932EB3B03E7}" type="parTrans" cxnId="{69B5DD34-3135-4235-A273-95A69745A579}">
      <dgm:prSet/>
      <dgm:spPr/>
      <dgm:t>
        <a:bodyPr/>
        <a:lstStyle/>
        <a:p>
          <a:endParaRPr lang="en-US"/>
        </a:p>
      </dgm:t>
    </dgm:pt>
    <dgm:pt modelId="{CC6A5724-A4F5-4D86-884D-B52650EB4AC7}" type="sibTrans" cxnId="{69B5DD34-3135-4235-A273-95A69745A579}">
      <dgm:prSet/>
      <dgm:spPr/>
      <dgm:t>
        <a:bodyPr/>
        <a:lstStyle/>
        <a:p>
          <a:endParaRPr lang="en-US"/>
        </a:p>
      </dgm:t>
    </dgm:pt>
    <dgm:pt modelId="{28528684-4E00-462F-96AB-A4CEFD2669D0}">
      <dgm:prSet phldrT="[Text]"/>
      <dgm:spPr/>
      <dgm:t>
        <a:bodyPr/>
        <a:lstStyle/>
        <a:p>
          <a:r>
            <a:rPr lang="en-US" dirty="0"/>
            <a:t>Thorough research is important to discover whether there are enough people in your target market that is in demand for certain types of products and services</a:t>
          </a:r>
        </a:p>
      </dgm:t>
    </dgm:pt>
    <dgm:pt modelId="{25082956-7864-43A9-B869-AE5B4A395881}" type="parTrans" cxnId="{3A11C2B2-DDCA-4085-A72C-41527DCC4D53}">
      <dgm:prSet/>
      <dgm:spPr/>
      <dgm:t>
        <a:bodyPr/>
        <a:lstStyle/>
        <a:p>
          <a:endParaRPr lang="en-US"/>
        </a:p>
      </dgm:t>
    </dgm:pt>
    <dgm:pt modelId="{2D68E9DB-954C-4DE5-BB73-53252FC35780}" type="sibTrans" cxnId="{3A11C2B2-DDCA-4085-A72C-41527DCC4D53}">
      <dgm:prSet/>
      <dgm:spPr/>
      <dgm:t>
        <a:bodyPr/>
        <a:lstStyle/>
        <a:p>
          <a:endParaRPr lang="en-US"/>
        </a:p>
      </dgm:t>
    </dgm:pt>
    <dgm:pt modelId="{96CDBCF3-E4AB-4DBF-9201-4DB794E73316}">
      <dgm:prSet phldrT="[Text]"/>
      <dgm:spPr/>
      <dgm:t>
        <a:bodyPr/>
        <a:lstStyle/>
        <a:p>
          <a:r>
            <a:rPr lang="en-US" dirty="0"/>
            <a:t>The company’s employees are important in marketing because they are the ones who deliver the service</a:t>
          </a:r>
        </a:p>
      </dgm:t>
    </dgm:pt>
    <dgm:pt modelId="{DBE059EB-B496-4EDD-9385-C7E576E5C3D4}" type="parTrans" cxnId="{A832F62E-9DCB-45FD-AB94-00A4D9299182}">
      <dgm:prSet/>
      <dgm:spPr/>
      <dgm:t>
        <a:bodyPr/>
        <a:lstStyle/>
        <a:p>
          <a:endParaRPr lang="en-US"/>
        </a:p>
      </dgm:t>
    </dgm:pt>
    <dgm:pt modelId="{D490B1FB-4263-4E20-B839-5A71A1F4DC9B}" type="sibTrans" cxnId="{A832F62E-9DCB-45FD-AB94-00A4D9299182}">
      <dgm:prSet/>
      <dgm:spPr/>
      <dgm:t>
        <a:bodyPr/>
        <a:lstStyle/>
        <a:p>
          <a:endParaRPr lang="en-US"/>
        </a:p>
      </dgm:t>
    </dgm:pt>
    <dgm:pt modelId="{751178AD-9EFB-44B1-B350-582AEBBC07EB}">
      <dgm:prSet phldrT="[Text]"/>
      <dgm:spPr/>
      <dgm:t>
        <a:bodyPr/>
        <a:lstStyle/>
        <a:p>
          <a:r>
            <a:rPr lang="en-US" dirty="0"/>
            <a:t>So, you must make sure that you have a well-tailored process in place to minimize costs</a:t>
          </a:r>
        </a:p>
      </dgm:t>
    </dgm:pt>
    <dgm:pt modelId="{1A4E926C-39E1-4432-9894-82B7B83BE448}" type="parTrans" cxnId="{1159467E-92C1-43FA-866D-5C9FE431B290}">
      <dgm:prSet/>
      <dgm:spPr/>
      <dgm:t>
        <a:bodyPr/>
        <a:lstStyle/>
        <a:p>
          <a:endParaRPr lang="en-US"/>
        </a:p>
      </dgm:t>
    </dgm:pt>
    <dgm:pt modelId="{2A4EF79D-A13F-4FC0-A6AF-19664B69316D}" type="sibTrans" cxnId="{1159467E-92C1-43FA-866D-5C9FE431B290}">
      <dgm:prSet/>
      <dgm:spPr/>
      <dgm:t>
        <a:bodyPr/>
        <a:lstStyle/>
        <a:p>
          <a:endParaRPr lang="en-US"/>
        </a:p>
      </dgm:t>
    </dgm:pt>
    <dgm:pt modelId="{800AA675-E25F-4221-A558-6CB297BC30C7}">
      <dgm:prSet/>
      <dgm:spPr/>
      <dgm:t>
        <a:bodyPr/>
        <a:lstStyle/>
        <a:p>
          <a:r>
            <a:rPr lang="en-US" dirty="0"/>
            <a:t>Physical Evidence</a:t>
          </a:r>
          <a:endParaRPr lang="en-ID" dirty="0"/>
        </a:p>
      </dgm:t>
    </dgm:pt>
    <dgm:pt modelId="{1FAE7F5F-B3C7-4E60-B5EE-1F79F3E051BE}" type="parTrans" cxnId="{5A3743C4-6A67-457E-A097-E0718D0D2448}">
      <dgm:prSet/>
      <dgm:spPr/>
      <dgm:t>
        <a:bodyPr/>
        <a:lstStyle/>
        <a:p>
          <a:endParaRPr lang="en-ID"/>
        </a:p>
      </dgm:t>
    </dgm:pt>
    <dgm:pt modelId="{6F34625F-64FA-4747-8CE2-6FACCF80EC10}" type="sibTrans" cxnId="{5A3743C4-6A67-457E-A097-E0718D0D2448}">
      <dgm:prSet/>
      <dgm:spPr/>
      <dgm:t>
        <a:bodyPr/>
        <a:lstStyle/>
        <a:p>
          <a:endParaRPr lang="en-ID"/>
        </a:p>
      </dgm:t>
    </dgm:pt>
    <dgm:pt modelId="{4CB02650-69F0-4C62-87D3-945639406245}">
      <dgm:prSet/>
      <dgm:spPr/>
      <dgm:t>
        <a:bodyPr/>
        <a:lstStyle/>
        <a:p>
          <a:r>
            <a:rPr lang="en-US" dirty="0"/>
            <a:t>In the service industries, there should be physical evidence that the service was delivered</a:t>
          </a:r>
          <a:endParaRPr lang="en-ID" dirty="0"/>
        </a:p>
      </dgm:t>
    </dgm:pt>
    <dgm:pt modelId="{62F01DA3-7862-4EE9-93F9-355254A42B9D}" type="parTrans" cxnId="{BCB336E5-DBFC-405F-8595-296C74594543}">
      <dgm:prSet/>
      <dgm:spPr/>
      <dgm:t>
        <a:bodyPr/>
        <a:lstStyle/>
        <a:p>
          <a:endParaRPr lang="en-ID"/>
        </a:p>
      </dgm:t>
    </dgm:pt>
    <dgm:pt modelId="{3F87E5B3-11F9-4AB0-A93E-992C80A40704}" type="sibTrans" cxnId="{BCB336E5-DBFC-405F-8595-296C74594543}">
      <dgm:prSet/>
      <dgm:spPr/>
      <dgm:t>
        <a:bodyPr/>
        <a:lstStyle/>
        <a:p>
          <a:endParaRPr lang="en-ID"/>
        </a:p>
      </dgm:t>
    </dgm:pt>
    <dgm:pt modelId="{2C2F14CE-042F-4104-8CE0-0307B990372B}">
      <dgm:prSet/>
      <dgm:spPr/>
      <dgm:t>
        <a:bodyPr/>
        <a:lstStyle/>
        <a:p>
          <a:r>
            <a:rPr lang="en-US" dirty="0"/>
            <a:t>Additionally, physical evidence pertains also to how a business and its products are perceived in the marketplace</a:t>
          </a:r>
        </a:p>
      </dgm:t>
    </dgm:pt>
    <dgm:pt modelId="{F8B3D805-F6F9-4A84-A49F-A75DCD71E668}" type="parTrans" cxnId="{7909A6DC-D690-4F19-BCBA-899F55C15C25}">
      <dgm:prSet/>
      <dgm:spPr/>
      <dgm:t>
        <a:bodyPr/>
        <a:lstStyle/>
        <a:p>
          <a:endParaRPr lang="en-ID"/>
        </a:p>
      </dgm:t>
    </dgm:pt>
    <dgm:pt modelId="{9C1AB133-C163-4AEB-982C-9E98A6101D96}" type="sibTrans" cxnId="{7909A6DC-D690-4F19-BCBA-899F55C15C25}">
      <dgm:prSet/>
      <dgm:spPr/>
      <dgm:t>
        <a:bodyPr/>
        <a:lstStyle/>
        <a:p>
          <a:endParaRPr lang="en-ID"/>
        </a:p>
      </dgm:t>
    </dgm:pt>
    <dgm:pt modelId="{814C8E40-D5FC-4F20-8185-DCE5B88E2EEB}">
      <dgm:prSet/>
      <dgm:spPr/>
      <dgm:t>
        <a:bodyPr/>
        <a:lstStyle/>
        <a:p>
          <a:r>
            <a:rPr lang="en-US" dirty="0"/>
            <a:t>It is the physical evidence of a business’ presence and establishment</a:t>
          </a:r>
        </a:p>
      </dgm:t>
    </dgm:pt>
    <dgm:pt modelId="{17C4880E-2BC0-4F1E-AD3F-5B6F6066CAE4}" type="parTrans" cxnId="{F119312A-E112-4764-BCDA-57AEA8FC996B}">
      <dgm:prSet/>
      <dgm:spPr/>
      <dgm:t>
        <a:bodyPr/>
        <a:lstStyle/>
        <a:p>
          <a:endParaRPr lang="en-ID"/>
        </a:p>
      </dgm:t>
    </dgm:pt>
    <dgm:pt modelId="{158177BE-C36E-4CD6-AB6E-CF9527F25ED0}" type="sibTrans" cxnId="{F119312A-E112-4764-BCDA-57AEA8FC996B}">
      <dgm:prSet/>
      <dgm:spPr/>
      <dgm:t>
        <a:bodyPr/>
        <a:lstStyle/>
        <a:p>
          <a:endParaRPr lang="en-ID"/>
        </a:p>
      </dgm:t>
    </dgm:pt>
    <dgm:pt modelId="{2B56C3CC-AB13-4BE9-95E7-6F53E24736FE}" type="pres">
      <dgm:prSet presAssocID="{EC8D1026-C123-4EA6-8065-8286727E0DC2}" presName="linear" presStyleCnt="0">
        <dgm:presLayoutVars>
          <dgm:animLvl val="lvl"/>
          <dgm:resizeHandles val="exact"/>
        </dgm:presLayoutVars>
      </dgm:prSet>
      <dgm:spPr/>
    </dgm:pt>
    <dgm:pt modelId="{78B6A527-1C5E-48C2-B444-9992CE31CF6B}" type="pres">
      <dgm:prSet presAssocID="{6E878567-B6FA-4C12-82DC-BC61D5187993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551154C2-D6EB-4C1C-8909-1A833ABAF08B}" type="pres">
      <dgm:prSet presAssocID="{6E878567-B6FA-4C12-82DC-BC61D5187993}" presName="childText" presStyleLbl="revTx" presStyleIdx="0" presStyleCnt="3">
        <dgm:presLayoutVars>
          <dgm:bulletEnabled val="1"/>
        </dgm:presLayoutVars>
      </dgm:prSet>
      <dgm:spPr/>
    </dgm:pt>
    <dgm:pt modelId="{62E423E2-8E58-43A2-BF86-1A6A1D5D61C2}" type="pres">
      <dgm:prSet presAssocID="{9F0D6F99-0936-4B9C-A438-6ADA102A178F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51C0B19F-BBD1-46A2-8BB4-D769BA5507A3}" type="pres">
      <dgm:prSet presAssocID="{9F0D6F99-0936-4B9C-A438-6ADA102A178F}" presName="childText" presStyleLbl="revTx" presStyleIdx="1" presStyleCnt="3">
        <dgm:presLayoutVars>
          <dgm:bulletEnabled val="1"/>
        </dgm:presLayoutVars>
      </dgm:prSet>
      <dgm:spPr/>
    </dgm:pt>
    <dgm:pt modelId="{9E92D0C1-A0E4-4C6D-ADFB-B024B2DE6131}" type="pres">
      <dgm:prSet presAssocID="{800AA675-E25F-4221-A558-6CB297BC30C7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04DF760F-DEE4-40FA-91D1-B278108A0DEA}" type="pres">
      <dgm:prSet presAssocID="{800AA675-E25F-4221-A558-6CB297BC30C7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A1E53418-D26C-479D-A4A4-2426924319D1}" srcId="{EC8D1026-C123-4EA6-8065-8286727E0DC2}" destId="{6E878567-B6FA-4C12-82DC-BC61D5187993}" srcOrd="0" destOrd="0" parTransId="{5C73EF20-6823-4E90-88E7-5129F4D831F5}" sibTransId="{EAF51818-6B11-4387-BFED-88B4C03AD155}"/>
    <dgm:cxn modelId="{415F591F-02F0-4B52-8C0D-B1CB2CCFB808}" type="presOf" srcId="{6D77CDAA-6E8A-492D-858D-D767ED109219}" destId="{551154C2-D6EB-4C1C-8909-1A833ABAF08B}" srcOrd="0" destOrd="0" presId="urn:microsoft.com/office/officeart/2005/8/layout/vList2"/>
    <dgm:cxn modelId="{5B9A6B26-6A29-49FA-895F-19E1008775A7}" type="presOf" srcId="{96CDBCF3-E4AB-4DBF-9201-4DB794E73316}" destId="{551154C2-D6EB-4C1C-8909-1A833ABAF08B}" srcOrd="0" destOrd="2" presId="urn:microsoft.com/office/officeart/2005/8/layout/vList2"/>
    <dgm:cxn modelId="{F119312A-E112-4764-BCDA-57AEA8FC996B}" srcId="{800AA675-E25F-4221-A558-6CB297BC30C7}" destId="{814C8E40-D5FC-4F20-8185-DCE5B88E2EEB}" srcOrd="2" destOrd="0" parTransId="{17C4880E-2BC0-4F1E-AD3F-5B6F6066CAE4}" sibTransId="{158177BE-C36E-4CD6-AB6E-CF9527F25ED0}"/>
    <dgm:cxn modelId="{A832F62E-9DCB-45FD-AB94-00A4D9299182}" srcId="{6E878567-B6FA-4C12-82DC-BC61D5187993}" destId="{96CDBCF3-E4AB-4DBF-9201-4DB794E73316}" srcOrd="2" destOrd="0" parTransId="{DBE059EB-B496-4EDD-9385-C7E576E5C3D4}" sibTransId="{D490B1FB-4263-4E20-B839-5A71A1F4DC9B}"/>
    <dgm:cxn modelId="{69B5DD34-3135-4235-A273-95A69745A579}" srcId="{9F0D6F99-0936-4B9C-A438-6ADA102A178F}" destId="{E33376BA-4A41-4CA3-9676-EBAE85EA435E}" srcOrd="0" destOrd="0" parTransId="{0C790F47-EF5B-4E75-A334-D932EB3B03E7}" sibTransId="{CC6A5724-A4F5-4D86-884D-B52650EB4AC7}"/>
    <dgm:cxn modelId="{0869B05D-BB6A-4F8B-AC8A-5B148B9D6935}" type="presOf" srcId="{EC8D1026-C123-4EA6-8065-8286727E0DC2}" destId="{2B56C3CC-AB13-4BE9-95E7-6F53E24736FE}" srcOrd="0" destOrd="0" presId="urn:microsoft.com/office/officeart/2005/8/layout/vList2"/>
    <dgm:cxn modelId="{AE0FE562-A99A-4374-8997-DEBE484E4359}" type="presOf" srcId="{6E878567-B6FA-4C12-82DC-BC61D5187993}" destId="{78B6A527-1C5E-48C2-B444-9992CE31CF6B}" srcOrd="0" destOrd="0" presId="urn:microsoft.com/office/officeart/2005/8/layout/vList2"/>
    <dgm:cxn modelId="{AE61B069-1D8C-4093-952D-12839AC13497}" type="presOf" srcId="{814C8E40-D5FC-4F20-8185-DCE5B88E2EEB}" destId="{04DF760F-DEE4-40FA-91D1-B278108A0DEA}" srcOrd="0" destOrd="2" presId="urn:microsoft.com/office/officeart/2005/8/layout/vList2"/>
    <dgm:cxn modelId="{64EE024A-615C-479A-897D-30683A6FC92D}" srcId="{EC8D1026-C123-4EA6-8065-8286727E0DC2}" destId="{9F0D6F99-0936-4B9C-A438-6ADA102A178F}" srcOrd="1" destOrd="0" parTransId="{13DC525B-6CEA-4AC3-9999-FD09CB903667}" sibTransId="{D6EC5ECB-71BA-4038-B8B3-612C88110287}"/>
    <dgm:cxn modelId="{25C41274-44F3-4857-898E-23BF036E6BAC}" type="presOf" srcId="{800AA675-E25F-4221-A558-6CB297BC30C7}" destId="{9E92D0C1-A0E4-4C6D-ADFB-B024B2DE6131}" srcOrd="0" destOrd="0" presId="urn:microsoft.com/office/officeart/2005/8/layout/vList2"/>
    <dgm:cxn modelId="{2C01F67A-1266-4E93-BF6A-3E679AE06B75}" type="presOf" srcId="{4CB02650-69F0-4C62-87D3-945639406245}" destId="{04DF760F-DEE4-40FA-91D1-B278108A0DEA}" srcOrd="0" destOrd="0" presId="urn:microsoft.com/office/officeart/2005/8/layout/vList2"/>
    <dgm:cxn modelId="{1159467E-92C1-43FA-866D-5C9FE431B290}" srcId="{9F0D6F99-0936-4B9C-A438-6ADA102A178F}" destId="{751178AD-9EFB-44B1-B350-582AEBBC07EB}" srcOrd="1" destOrd="0" parTransId="{1A4E926C-39E1-4432-9894-82B7B83BE448}" sibTransId="{2A4EF79D-A13F-4FC0-A6AF-19664B69316D}"/>
    <dgm:cxn modelId="{60D5FDA2-524C-459C-BDF1-A98936AF2445}" type="presOf" srcId="{E33376BA-4A41-4CA3-9676-EBAE85EA435E}" destId="{51C0B19F-BBD1-46A2-8BB4-D769BA5507A3}" srcOrd="0" destOrd="0" presId="urn:microsoft.com/office/officeart/2005/8/layout/vList2"/>
    <dgm:cxn modelId="{3A11C2B2-DDCA-4085-A72C-41527DCC4D53}" srcId="{6E878567-B6FA-4C12-82DC-BC61D5187993}" destId="{28528684-4E00-462F-96AB-A4CEFD2669D0}" srcOrd="1" destOrd="0" parTransId="{25082956-7864-43A9-B869-AE5B4A395881}" sibTransId="{2D68E9DB-954C-4DE5-BB73-53252FC35780}"/>
    <dgm:cxn modelId="{758DA7B6-1917-4622-BA73-2C3C1B27E5F2}" type="presOf" srcId="{9F0D6F99-0936-4B9C-A438-6ADA102A178F}" destId="{62E423E2-8E58-43A2-BF86-1A6A1D5D61C2}" srcOrd="0" destOrd="0" presId="urn:microsoft.com/office/officeart/2005/8/layout/vList2"/>
    <dgm:cxn modelId="{5BAA89B8-0ACD-4303-9611-8181A275DBE6}" type="presOf" srcId="{751178AD-9EFB-44B1-B350-582AEBBC07EB}" destId="{51C0B19F-BBD1-46A2-8BB4-D769BA5507A3}" srcOrd="0" destOrd="1" presId="urn:microsoft.com/office/officeart/2005/8/layout/vList2"/>
    <dgm:cxn modelId="{5425BFBC-F047-442F-BE99-D9BD36CD7F32}" type="presOf" srcId="{2C2F14CE-042F-4104-8CE0-0307B990372B}" destId="{04DF760F-DEE4-40FA-91D1-B278108A0DEA}" srcOrd="0" destOrd="1" presId="urn:microsoft.com/office/officeart/2005/8/layout/vList2"/>
    <dgm:cxn modelId="{5A3743C4-6A67-457E-A097-E0718D0D2448}" srcId="{EC8D1026-C123-4EA6-8065-8286727E0DC2}" destId="{800AA675-E25F-4221-A558-6CB297BC30C7}" srcOrd="2" destOrd="0" parTransId="{1FAE7F5F-B3C7-4E60-B5EE-1F79F3E051BE}" sibTransId="{6F34625F-64FA-4747-8CE2-6FACCF80EC10}"/>
    <dgm:cxn modelId="{308F14CF-1F3B-47EB-9CF2-ECDD19F1FCF5}" srcId="{6E878567-B6FA-4C12-82DC-BC61D5187993}" destId="{6D77CDAA-6E8A-492D-858D-D767ED109219}" srcOrd="0" destOrd="0" parTransId="{94E63088-AE9B-4890-B6AC-EE319BA4C50E}" sibTransId="{A870D624-D53B-40D6-B3A7-989D3D7A0F42}"/>
    <dgm:cxn modelId="{7909A6DC-D690-4F19-BCBA-899F55C15C25}" srcId="{800AA675-E25F-4221-A558-6CB297BC30C7}" destId="{2C2F14CE-042F-4104-8CE0-0307B990372B}" srcOrd="1" destOrd="0" parTransId="{F8B3D805-F6F9-4A84-A49F-A75DCD71E668}" sibTransId="{9C1AB133-C163-4AEB-982C-9E98A6101D96}"/>
    <dgm:cxn modelId="{BCB336E5-DBFC-405F-8595-296C74594543}" srcId="{800AA675-E25F-4221-A558-6CB297BC30C7}" destId="{4CB02650-69F0-4C62-87D3-945639406245}" srcOrd="0" destOrd="0" parTransId="{62F01DA3-7862-4EE9-93F9-355254A42B9D}" sibTransId="{3F87E5B3-11F9-4AB0-A93E-992C80A40704}"/>
    <dgm:cxn modelId="{A3A4C8EE-14C1-42F7-A3AC-B668C9FDAD41}" type="presOf" srcId="{28528684-4E00-462F-96AB-A4CEFD2669D0}" destId="{551154C2-D6EB-4C1C-8909-1A833ABAF08B}" srcOrd="0" destOrd="1" presId="urn:microsoft.com/office/officeart/2005/8/layout/vList2"/>
    <dgm:cxn modelId="{C00D3F65-DE07-4932-80DD-AA8B04E7260A}" type="presParOf" srcId="{2B56C3CC-AB13-4BE9-95E7-6F53E24736FE}" destId="{78B6A527-1C5E-48C2-B444-9992CE31CF6B}" srcOrd="0" destOrd="0" presId="urn:microsoft.com/office/officeart/2005/8/layout/vList2"/>
    <dgm:cxn modelId="{F12D1041-82AD-4304-B551-EFAE47B90C40}" type="presParOf" srcId="{2B56C3CC-AB13-4BE9-95E7-6F53E24736FE}" destId="{551154C2-D6EB-4C1C-8909-1A833ABAF08B}" srcOrd="1" destOrd="0" presId="urn:microsoft.com/office/officeart/2005/8/layout/vList2"/>
    <dgm:cxn modelId="{5285FEEC-C500-4AEC-96E9-BB3197B9CB26}" type="presParOf" srcId="{2B56C3CC-AB13-4BE9-95E7-6F53E24736FE}" destId="{62E423E2-8E58-43A2-BF86-1A6A1D5D61C2}" srcOrd="2" destOrd="0" presId="urn:microsoft.com/office/officeart/2005/8/layout/vList2"/>
    <dgm:cxn modelId="{DB0930C9-2817-4B9A-A2C6-81D039BDA96B}" type="presParOf" srcId="{2B56C3CC-AB13-4BE9-95E7-6F53E24736FE}" destId="{51C0B19F-BBD1-46A2-8BB4-D769BA5507A3}" srcOrd="3" destOrd="0" presId="urn:microsoft.com/office/officeart/2005/8/layout/vList2"/>
    <dgm:cxn modelId="{1EE68B35-56A2-4850-919A-8874CFBB4C13}" type="presParOf" srcId="{2B56C3CC-AB13-4BE9-95E7-6F53E24736FE}" destId="{9E92D0C1-A0E4-4C6D-ADFB-B024B2DE6131}" srcOrd="4" destOrd="0" presId="urn:microsoft.com/office/officeart/2005/8/layout/vList2"/>
    <dgm:cxn modelId="{B81A1EA4-9C1E-4E7B-9A06-60782E335621}" type="presParOf" srcId="{2B56C3CC-AB13-4BE9-95E7-6F53E24736FE}" destId="{04DF760F-DEE4-40FA-91D1-B278108A0DEA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B9DC960-C901-4552-8C1D-72EA7E909EAD}" type="doc">
      <dgm:prSet loTypeId="urn:microsoft.com/office/officeart/2005/8/layout/default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EA9C1A6B-BCFE-45CD-BE40-B5CCA356B516}">
      <dgm:prSet phldrT="[Text]"/>
      <dgm:spPr/>
      <dgm:t>
        <a:bodyPr/>
        <a:lstStyle/>
        <a:p>
          <a:r>
            <a:rPr lang="en-US" dirty="0"/>
            <a:t>Customer Acquisition</a:t>
          </a:r>
        </a:p>
      </dgm:t>
    </dgm:pt>
    <dgm:pt modelId="{66D21631-DBCE-422D-9C58-5CFFAEA37385}" type="parTrans" cxnId="{B9124613-76EC-419A-BB64-25D8E8CAAEC4}">
      <dgm:prSet/>
      <dgm:spPr/>
      <dgm:t>
        <a:bodyPr/>
        <a:lstStyle/>
        <a:p>
          <a:endParaRPr lang="en-US"/>
        </a:p>
      </dgm:t>
    </dgm:pt>
    <dgm:pt modelId="{89BB6CB6-F96C-45A3-8717-1C175E5E7C2E}" type="sibTrans" cxnId="{B9124613-76EC-419A-BB64-25D8E8CAAEC4}">
      <dgm:prSet/>
      <dgm:spPr/>
      <dgm:t>
        <a:bodyPr/>
        <a:lstStyle/>
        <a:p>
          <a:endParaRPr lang="en-US"/>
        </a:p>
      </dgm:t>
    </dgm:pt>
    <dgm:pt modelId="{B0F6FEE5-A949-42BA-A47D-45E5960BD1CC}">
      <dgm:prSet phldrT="[Text]"/>
      <dgm:spPr/>
      <dgm:t>
        <a:bodyPr/>
        <a:lstStyle/>
        <a:p>
          <a:r>
            <a:rPr lang="en-US" dirty="0"/>
            <a:t>Customer Retention</a:t>
          </a:r>
        </a:p>
      </dgm:t>
    </dgm:pt>
    <dgm:pt modelId="{FF5EC267-1306-4ABF-96E9-62422814E5B5}" type="parTrans" cxnId="{41219D96-4EF4-4F9D-AABD-C2E2B8470362}">
      <dgm:prSet/>
      <dgm:spPr/>
      <dgm:t>
        <a:bodyPr/>
        <a:lstStyle/>
        <a:p>
          <a:endParaRPr lang="en-US"/>
        </a:p>
      </dgm:t>
    </dgm:pt>
    <dgm:pt modelId="{3D6B1833-1382-462F-AF4C-2390A7D5AA42}" type="sibTrans" cxnId="{41219D96-4EF4-4F9D-AABD-C2E2B8470362}">
      <dgm:prSet/>
      <dgm:spPr/>
      <dgm:t>
        <a:bodyPr/>
        <a:lstStyle/>
        <a:p>
          <a:endParaRPr lang="en-US"/>
        </a:p>
      </dgm:t>
    </dgm:pt>
    <dgm:pt modelId="{983727F6-3AA0-4800-8967-D5DE28BE5311}">
      <dgm:prSet phldrT="[Text]"/>
      <dgm:spPr/>
      <dgm:t>
        <a:bodyPr/>
        <a:lstStyle/>
        <a:p>
          <a:r>
            <a:rPr lang="en-US" dirty="0"/>
            <a:t>Boosting Sales (upselling)</a:t>
          </a:r>
        </a:p>
      </dgm:t>
    </dgm:pt>
    <dgm:pt modelId="{C6B0FE22-0493-419F-B5BB-198E5145316C}" type="parTrans" cxnId="{1C297973-D7F6-4E7A-803D-13873857E691}">
      <dgm:prSet/>
      <dgm:spPr/>
      <dgm:t>
        <a:bodyPr/>
        <a:lstStyle/>
        <a:p>
          <a:endParaRPr lang="en-US"/>
        </a:p>
      </dgm:t>
    </dgm:pt>
    <dgm:pt modelId="{D4FCB76C-F9AA-4984-950B-63FA020049F2}" type="sibTrans" cxnId="{1C297973-D7F6-4E7A-803D-13873857E691}">
      <dgm:prSet/>
      <dgm:spPr/>
      <dgm:t>
        <a:bodyPr/>
        <a:lstStyle/>
        <a:p>
          <a:endParaRPr lang="en-US"/>
        </a:p>
      </dgm:t>
    </dgm:pt>
    <dgm:pt modelId="{84AEDA13-E698-4A5A-934E-8B93A61ECE0E}" type="pres">
      <dgm:prSet presAssocID="{6B9DC960-C901-4552-8C1D-72EA7E909EAD}" presName="diagram" presStyleCnt="0">
        <dgm:presLayoutVars>
          <dgm:dir/>
          <dgm:resizeHandles val="exact"/>
        </dgm:presLayoutVars>
      </dgm:prSet>
      <dgm:spPr/>
    </dgm:pt>
    <dgm:pt modelId="{A54755B4-C359-4963-B39F-0E645340A94A}" type="pres">
      <dgm:prSet presAssocID="{EA9C1A6B-BCFE-45CD-BE40-B5CCA356B516}" presName="node" presStyleLbl="node1" presStyleIdx="0" presStyleCnt="3">
        <dgm:presLayoutVars>
          <dgm:bulletEnabled val="1"/>
        </dgm:presLayoutVars>
      </dgm:prSet>
      <dgm:spPr/>
    </dgm:pt>
    <dgm:pt modelId="{29663E75-4DAF-48F5-901E-EBF919FD607C}" type="pres">
      <dgm:prSet presAssocID="{89BB6CB6-F96C-45A3-8717-1C175E5E7C2E}" presName="sibTrans" presStyleCnt="0"/>
      <dgm:spPr/>
    </dgm:pt>
    <dgm:pt modelId="{A988A66E-BDEC-4AEA-AD21-3CE37D616931}" type="pres">
      <dgm:prSet presAssocID="{B0F6FEE5-A949-42BA-A47D-45E5960BD1CC}" presName="node" presStyleLbl="node1" presStyleIdx="1" presStyleCnt="3">
        <dgm:presLayoutVars>
          <dgm:bulletEnabled val="1"/>
        </dgm:presLayoutVars>
      </dgm:prSet>
      <dgm:spPr/>
    </dgm:pt>
    <dgm:pt modelId="{087C6FA4-4461-484D-B20A-00D52B6D109E}" type="pres">
      <dgm:prSet presAssocID="{3D6B1833-1382-462F-AF4C-2390A7D5AA42}" presName="sibTrans" presStyleCnt="0"/>
      <dgm:spPr/>
    </dgm:pt>
    <dgm:pt modelId="{4995C70B-A9BE-4B23-A0AC-E9158F8179B9}" type="pres">
      <dgm:prSet presAssocID="{983727F6-3AA0-4800-8967-D5DE28BE5311}" presName="node" presStyleLbl="node1" presStyleIdx="2" presStyleCnt="3">
        <dgm:presLayoutVars>
          <dgm:bulletEnabled val="1"/>
        </dgm:presLayoutVars>
      </dgm:prSet>
      <dgm:spPr/>
    </dgm:pt>
  </dgm:ptLst>
  <dgm:cxnLst>
    <dgm:cxn modelId="{B9124613-76EC-419A-BB64-25D8E8CAAEC4}" srcId="{6B9DC960-C901-4552-8C1D-72EA7E909EAD}" destId="{EA9C1A6B-BCFE-45CD-BE40-B5CCA356B516}" srcOrd="0" destOrd="0" parTransId="{66D21631-DBCE-422D-9C58-5CFFAEA37385}" sibTransId="{89BB6CB6-F96C-45A3-8717-1C175E5E7C2E}"/>
    <dgm:cxn modelId="{350AFB13-903C-479B-9D76-62D1B3425E04}" type="presOf" srcId="{B0F6FEE5-A949-42BA-A47D-45E5960BD1CC}" destId="{A988A66E-BDEC-4AEA-AD21-3CE37D616931}" srcOrd="0" destOrd="0" presId="urn:microsoft.com/office/officeart/2005/8/layout/default"/>
    <dgm:cxn modelId="{1C297973-D7F6-4E7A-803D-13873857E691}" srcId="{6B9DC960-C901-4552-8C1D-72EA7E909EAD}" destId="{983727F6-3AA0-4800-8967-D5DE28BE5311}" srcOrd="2" destOrd="0" parTransId="{C6B0FE22-0493-419F-B5BB-198E5145316C}" sibTransId="{D4FCB76C-F9AA-4984-950B-63FA020049F2}"/>
    <dgm:cxn modelId="{41219D96-4EF4-4F9D-AABD-C2E2B8470362}" srcId="{6B9DC960-C901-4552-8C1D-72EA7E909EAD}" destId="{B0F6FEE5-A949-42BA-A47D-45E5960BD1CC}" srcOrd="1" destOrd="0" parTransId="{FF5EC267-1306-4ABF-96E9-62422814E5B5}" sibTransId="{3D6B1833-1382-462F-AF4C-2390A7D5AA42}"/>
    <dgm:cxn modelId="{3AF5CFC7-EB0E-4350-995E-31B55796427B}" type="presOf" srcId="{6B9DC960-C901-4552-8C1D-72EA7E909EAD}" destId="{84AEDA13-E698-4A5A-934E-8B93A61ECE0E}" srcOrd="0" destOrd="0" presId="urn:microsoft.com/office/officeart/2005/8/layout/default"/>
    <dgm:cxn modelId="{DEE22AD6-6C34-449B-A41D-5305680BFE73}" type="presOf" srcId="{EA9C1A6B-BCFE-45CD-BE40-B5CCA356B516}" destId="{A54755B4-C359-4963-B39F-0E645340A94A}" srcOrd="0" destOrd="0" presId="urn:microsoft.com/office/officeart/2005/8/layout/default"/>
    <dgm:cxn modelId="{15E6C8F9-1907-4084-91A0-6CEB47876E4C}" type="presOf" srcId="{983727F6-3AA0-4800-8967-D5DE28BE5311}" destId="{4995C70B-A9BE-4B23-A0AC-E9158F8179B9}" srcOrd="0" destOrd="0" presId="urn:microsoft.com/office/officeart/2005/8/layout/default"/>
    <dgm:cxn modelId="{326357D4-F620-48A6-95C2-260554DD84C1}" type="presParOf" srcId="{84AEDA13-E698-4A5A-934E-8B93A61ECE0E}" destId="{A54755B4-C359-4963-B39F-0E645340A94A}" srcOrd="0" destOrd="0" presId="urn:microsoft.com/office/officeart/2005/8/layout/default"/>
    <dgm:cxn modelId="{A198EEE5-7D4A-48C2-9A04-A6969916BDBD}" type="presParOf" srcId="{84AEDA13-E698-4A5A-934E-8B93A61ECE0E}" destId="{29663E75-4DAF-48F5-901E-EBF919FD607C}" srcOrd="1" destOrd="0" presId="urn:microsoft.com/office/officeart/2005/8/layout/default"/>
    <dgm:cxn modelId="{9918C63D-CF97-4709-96A6-E571B1E510FB}" type="presParOf" srcId="{84AEDA13-E698-4A5A-934E-8B93A61ECE0E}" destId="{A988A66E-BDEC-4AEA-AD21-3CE37D616931}" srcOrd="2" destOrd="0" presId="urn:microsoft.com/office/officeart/2005/8/layout/default"/>
    <dgm:cxn modelId="{1D643B5B-05C7-4B83-91B9-F66A1CE211AC}" type="presParOf" srcId="{84AEDA13-E698-4A5A-934E-8B93A61ECE0E}" destId="{087C6FA4-4461-484D-B20A-00D52B6D109E}" srcOrd="3" destOrd="0" presId="urn:microsoft.com/office/officeart/2005/8/layout/default"/>
    <dgm:cxn modelId="{0E687F84-5FC2-4B44-B17C-1B392FA846D3}" type="presParOf" srcId="{84AEDA13-E698-4A5A-934E-8B93A61ECE0E}" destId="{4995C70B-A9BE-4B23-A0AC-E9158F8179B9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04899F7-ADAA-441E-8FFB-7579B8FDDCEF}" type="doc">
      <dgm:prSet loTypeId="urn:microsoft.com/office/officeart/2005/8/layout/default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35A031B-9923-4D92-A0F6-A2C2626B116A}">
      <dgm:prSet phldrT="[Text]"/>
      <dgm:spPr/>
      <dgm:t>
        <a:bodyPr/>
        <a:lstStyle/>
        <a:p>
          <a:r>
            <a:rPr lang="en-US" dirty="0"/>
            <a:t>Personal Assistance</a:t>
          </a:r>
        </a:p>
      </dgm:t>
    </dgm:pt>
    <dgm:pt modelId="{B609E774-710E-4063-A73B-A98AF0EDEFB5}" type="parTrans" cxnId="{AF609F8F-925B-421F-8391-7224A22486F0}">
      <dgm:prSet/>
      <dgm:spPr/>
      <dgm:t>
        <a:bodyPr/>
        <a:lstStyle/>
        <a:p>
          <a:endParaRPr lang="en-US"/>
        </a:p>
      </dgm:t>
    </dgm:pt>
    <dgm:pt modelId="{823B2D90-A080-4F81-893A-219478AB6AD0}" type="sibTrans" cxnId="{AF609F8F-925B-421F-8391-7224A22486F0}">
      <dgm:prSet/>
      <dgm:spPr/>
      <dgm:t>
        <a:bodyPr/>
        <a:lstStyle/>
        <a:p>
          <a:endParaRPr lang="en-US"/>
        </a:p>
      </dgm:t>
    </dgm:pt>
    <dgm:pt modelId="{44479AAD-163A-48A7-8CF9-DB7C927AF0C0}">
      <dgm:prSet phldrT="[Text]"/>
      <dgm:spPr/>
      <dgm:t>
        <a:bodyPr/>
        <a:lstStyle/>
        <a:p>
          <a:r>
            <a:rPr lang="en-US" dirty="0"/>
            <a:t>Dedicated Personal Assistance</a:t>
          </a:r>
        </a:p>
      </dgm:t>
    </dgm:pt>
    <dgm:pt modelId="{048A69E8-9756-4247-BAA6-5AD297378809}" type="parTrans" cxnId="{A2AAA8B4-F439-423F-828F-7A17C486454B}">
      <dgm:prSet/>
      <dgm:spPr/>
      <dgm:t>
        <a:bodyPr/>
        <a:lstStyle/>
        <a:p>
          <a:endParaRPr lang="en-US"/>
        </a:p>
      </dgm:t>
    </dgm:pt>
    <dgm:pt modelId="{DC732F90-081C-439E-80BD-EE03D0350710}" type="sibTrans" cxnId="{A2AAA8B4-F439-423F-828F-7A17C486454B}">
      <dgm:prSet/>
      <dgm:spPr/>
      <dgm:t>
        <a:bodyPr/>
        <a:lstStyle/>
        <a:p>
          <a:endParaRPr lang="en-US"/>
        </a:p>
      </dgm:t>
    </dgm:pt>
    <dgm:pt modelId="{7BF962B4-D915-4182-9BAA-C0851D34C091}">
      <dgm:prSet phldrT="[Text]"/>
      <dgm:spPr/>
      <dgm:t>
        <a:bodyPr/>
        <a:lstStyle/>
        <a:p>
          <a:r>
            <a:rPr lang="en-US" dirty="0"/>
            <a:t>Self-service</a:t>
          </a:r>
        </a:p>
      </dgm:t>
    </dgm:pt>
    <dgm:pt modelId="{941A91AB-74AF-4E46-8835-2271B5B08784}" type="parTrans" cxnId="{D6DD0498-F6C4-444B-BF84-1F1A82982958}">
      <dgm:prSet/>
      <dgm:spPr/>
      <dgm:t>
        <a:bodyPr/>
        <a:lstStyle/>
        <a:p>
          <a:endParaRPr lang="en-US"/>
        </a:p>
      </dgm:t>
    </dgm:pt>
    <dgm:pt modelId="{0160178C-F7BD-4667-B468-53CC16732F3E}" type="sibTrans" cxnId="{D6DD0498-F6C4-444B-BF84-1F1A82982958}">
      <dgm:prSet/>
      <dgm:spPr/>
      <dgm:t>
        <a:bodyPr/>
        <a:lstStyle/>
        <a:p>
          <a:endParaRPr lang="en-US"/>
        </a:p>
      </dgm:t>
    </dgm:pt>
    <dgm:pt modelId="{E363355A-F605-45FE-A034-0E89BED3D009}">
      <dgm:prSet phldrT="[Text]"/>
      <dgm:spPr/>
      <dgm:t>
        <a:bodyPr/>
        <a:lstStyle/>
        <a:p>
          <a:r>
            <a:rPr lang="en-US" dirty="0"/>
            <a:t>Automated Services</a:t>
          </a:r>
        </a:p>
      </dgm:t>
    </dgm:pt>
    <dgm:pt modelId="{66CF4867-28FB-4805-81F5-D1F383435910}" type="parTrans" cxnId="{24C842C6-9B27-4299-B67E-3DF7E01F12B5}">
      <dgm:prSet/>
      <dgm:spPr/>
      <dgm:t>
        <a:bodyPr/>
        <a:lstStyle/>
        <a:p>
          <a:endParaRPr lang="en-US"/>
        </a:p>
      </dgm:t>
    </dgm:pt>
    <dgm:pt modelId="{0B625FF7-B67F-47EE-9822-68ADC99A9B16}" type="sibTrans" cxnId="{24C842C6-9B27-4299-B67E-3DF7E01F12B5}">
      <dgm:prSet/>
      <dgm:spPr/>
      <dgm:t>
        <a:bodyPr/>
        <a:lstStyle/>
        <a:p>
          <a:endParaRPr lang="en-US"/>
        </a:p>
      </dgm:t>
    </dgm:pt>
    <dgm:pt modelId="{3BDEAC93-BB35-4531-BFDA-B1B97166B098}">
      <dgm:prSet phldrT="[Text]"/>
      <dgm:spPr/>
      <dgm:t>
        <a:bodyPr/>
        <a:lstStyle/>
        <a:p>
          <a:r>
            <a:rPr lang="en-US" dirty="0"/>
            <a:t>Communities</a:t>
          </a:r>
        </a:p>
      </dgm:t>
    </dgm:pt>
    <dgm:pt modelId="{58B168DB-5A0A-4B6C-AD53-2B829E41DD39}" type="parTrans" cxnId="{4D638745-B4A9-469C-9EDF-485B8D34DFF7}">
      <dgm:prSet/>
      <dgm:spPr/>
      <dgm:t>
        <a:bodyPr/>
        <a:lstStyle/>
        <a:p>
          <a:endParaRPr lang="en-US"/>
        </a:p>
      </dgm:t>
    </dgm:pt>
    <dgm:pt modelId="{5AE212EA-99EC-4C54-91A4-D839DCFC5CCD}" type="sibTrans" cxnId="{4D638745-B4A9-469C-9EDF-485B8D34DFF7}">
      <dgm:prSet/>
      <dgm:spPr/>
      <dgm:t>
        <a:bodyPr/>
        <a:lstStyle/>
        <a:p>
          <a:endParaRPr lang="en-US"/>
        </a:p>
      </dgm:t>
    </dgm:pt>
    <dgm:pt modelId="{FE322E62-CA7D-4AC4-8907-63F26BB781C9}">
      <dgm:prSet/>
      <dgm:spPr/>
      <dgm:t>
        <a:bodyPr/>
        <a:lstStyle/>
        <a:p>
          <a:r>
            <a:rPr lang="en-US" dirty="0"/>
            <a:t>Co-creation</a:t>
          </a:r>
        </a:p>
      </dgm:t>
    </dgm:pt>
    <dgm:pt modelId="{DDFD5D71-5BAB-45F1-9D8F-B5C812636EAA}" type="parTrans" cxnId="{3E1AA614-03AF-4CA4-A7AE-34B81B1B528A}">
      <dgm:prSet/>
      <dgm:spPr/>
      <dgm:t>
        <a:bodyPr/>
        <a:lstStyle/>
        <a:p>
          <a:endParaRPr lang="en-US"/>
        </a:p>
      </dgm:t>
    </dgm:pt>
    <dgm:pt modelId="{5093A23B-7BF5-49A9-A2A4-A3C039745A93}" type="sibTrans" cxnId="{3E1AA614-03AF-4CA4-A7AE-34B81B1B528A}">
      <dgm:prSet/>
      <dgm:spPr/>
      <dgm:t>
        <a:bodyPr/>
        <a:lstStyle/>
        <a:p>
          <a:endParaRPr lang="en-US"/>
        </a:p>
      </dgm:t>
    </dgm:pt>
    <dgm:pt modelId="{CF9B73F5-5581-4E36-95FB-1A0D1A8C168C}" type="pres">
      <dgm:prSet presAssocID="{504899F7-ADAA-441E-8FFB-7579B8FDDCEF}" presName="diagram" presStyleCnt="0">
        <dgm:presLayoutVars>
          <dgm:dir/>
          <dgm:resizeHandles val="exact"/>
        </dgm:presLayoutVars>
      </dgm:prSet>
      <dgm:spPr/>
    </dgm:pt>
    <dgm:pt modelId="{E6CB2332-844C-4FEE-A57F-823979FEACAB}" type="pres">
      <dgm:prSet presAssocID="{335A031B-9923-4D92-A0F6-A2C2626B116A}" presName="node" presStyleLbl="node1" presStyleIdx="0" presStyleCnt="6">
        <dgm:presLayoutVars>
          <dgm:bulletEnabled val="1"/>
        </dgm:presLayoutVars>
      </dgm:prSet>
      <dgm:spPr/>
    </dgm:pt>
    <dgm:pt modelId="{216FC4C2-0BAA-4A2E-B8D3-138513ABDF25}" type="pres">
      <dgm:prSet presAssocID="{823B2D90-A080-4F81-893A-219478AB6AD0}" presName="sibTrans" presStyleCnt="0"/>
      <dgm:spPr/>
    </dgm:pt>
    <dgm:pt modelId="{6B022354-4D0A-49B2-8883-4D3ACF72C7C9}" type="pres">
      <dgm:prSet presAssocID="{44479AAD-163A-48A7-8CF9-DB7C927AF0C0}" presName="node" presStyleLbl="node1" presStyleIdx="1" presStyleCnt="6">
        <dgm:presLayoutVars>
          <dgm:bulletEnabled val="1"/>
        </dgm:presLayoutVars>
      </dgm:prSet>
      <dgm:spPr/>
    </dgm:pt>
    <dgm:pt modelId="{9FD2BB5F-7868-4B75-867A-A3788A31BFE1}" type="pres">
      <dgm:prSet presAssocID="{DC732F90-081C-439E-80BD-EE03D0350710}" presName="sibTrans" presStyleCnt="0"/>
      <dgm:spPr/>
    </dgm:pt>
    <dgm:pt modelId="{6AED74D7-BF5C-4FF6-A7AD-A46AA180BCEF}" type="pres">
      <dgm:prSet presAssocID="{7BF962B4-D915-4182-9BAA-C0851D34C091}" presName="node" presStyleLbl="node1" presStyleIdx="2" presStyleCnt="6">
        <dgm:presLayoutVars>
          <dgm:bulletEnabled val="1"/>
        </dgm:presLayoutVars>
      </dgm:prSet>
      <dgm:spPr/>
    </dgm:pt>
    <dgm:pt modelId="{0C5EAD88-6911-4F17-962D-225E4D4725DA}" type="pres">
      <dgm:prSet presAssocID="{0160178C-F7BD-4667-B468-53CC16732F3E}" presName="sibTrans" presStyleCnt="0"/>
      <dgm:spPr/>
    </dgm:pt>
    <dgm:pt modelId="{A5599A5D-1D6F-4F6C-9BD6-B24963EE6768}" type="pres">
      <dgm:prSet presAssocID="{E363355A-F605-45FE-A034-0E89BED3D009}" presName="node" presStyleLbl="node1" presStyleIdx="3" presStyleCnt="6">
        <dgm:presLayoutVars>
          <dgm:bulletEnabled val="1"/>
        </dgm:presLayoutVars>
      </dgm:prSet>
      <dgm:spPr/>
    </dgm:pt>
    <dgm:pt modelId="{08F20A3C-64E5-40CA-8370-6262F00A10A5}" type="pres">
      <dgm:prSet presAssocID="{0B625FF7-B67F-47EE-9822-68ADC99A9B16}" presName="sibTrans" presStyleCnt="0"/>
      <dgm:spPr/>
    </dgm:pt>
    <dgm:pt modelId="{D87A59BA-0A38-46C0-A175-94A842475BC3}" type="pres">
      <dgm:prSet presAssocID="{3BDEAC93-BB35-4531-BFDA-B1B97166B098}" presName="node" presStyleLbl="node1" presStyleIdx="4" presStyleCnt="6">
        <dgm:presLayoutVars>
          <dgm:bulletEnabled val="1"/>
        </dgm:presLayoutVars>
      </dgm:prSet>
      <dgm:spPr/>
    </dgm:pt>
    <dgm:pt modelId="{51627612-9D86-4AD9-A0F3-D998B451A462}" type="pres">
      <dgm:prSet presAssocID="{5AE212EA-99EC-4C54-91A4-D839DCFC5CCD}" presName="sibTrans" presStyleCnt="0"/>
      <dgm:spPr/>
    </dgm:pt>
    <dgm:pt modelId="{8AD3B2EB-C3C3-4944-BD1B-EA763E138385}" type="pres">
      <dgm:prSet presAssocID="{FE322E62-CA7D-4AC4-8907-63F26BB781C9}" presName="node" presStyleLbl="node1" presStyleIdx="5" presStyleCnt="6">
        <dgm:presLayoutVars>
          <dgm:bulletEnabled val="1"/>
        </dgm:presLayoutVars>
      </dgm:prSet>
      <dgm:spPr/>
    </dgm:pt>
  </dgm:ptLst>
  <dgm:cxnLst>
    <dgm:cxn modelId="{3E1AA614-03AF-4CA4-A7AE-34B81B1B528A}" srcId="{504899F7-ADAA-441E-8FFB-7579B8FDDCEF}" destId="{FE322E62-CA7D-4AC4-8907-63F26BB781C9}" srcOrd="5" destOrd="0" parTransId="{DDFD5D71-5BAB-45F1-9D8F-B5C812636EAA}" sibTransId="{5093A23B-7BF5-49A9-A2A4-A3C039745A93}"/>
    <dgm:cxn modelId="{84994F18-F4B5-4FC6-A672-7EBCE9B89674}" type="presOf" srcId="{7BF962B4-D915-4182-9BAA-C0851D34C091}" destId="{6AED74D7-BF5C-4FF6-A7AD-A46AA180BCEF}" srcOrd="0" destOrd="0" presId="urn:microsoft.com/office/officeart/2005/8/layout/default"/>
    <dgm:cxn modelId="{05272D1B-CF50-4B35-8AA2-8D42F62AA50F}" type="presOf" srcId="{FE322E62-CA7D-4AC4-8907-63F26BB781C9}" destId="{8AD3B2EB-C3C3-4944-BD1B-EA763E138385}" srcOrd="0" destOrd="0" presId="urn:microsoft.com/office/officeart/2005/8/layout/default"/>
    <dgm:cxn modelId="{5FAFE424-EA90-4A01-810D-AF14B378F8CB}" type="presOf" srcId="{3BDEAC93-BB35-4531-BFDA-B1B97166B098}" destId="{D87A59BA-0A38-46C0-A175-94A842475BC3}" srcOrd="0" destOrd="0" presId="urn:microsoft.com/office/officeart/2005/8/layout/default"/>
    <dgm:cxn modelId="{AFA26B3F-00D4-49B4-B4E1-ED5F8A8325EA}" type="presOf" srcId="{44479AAD-163A-48A7-8CF9-DB7C927AF0C0}" destId="{6B022354-4D0A-49B2-8883-4D3ACF72C7C9}" srcOrd="0" destOrd="0" presId="urn:microsoft.com/office/officeart/2005/8/layout/default"/>
    <dgm:cxn modelId="{4D638745-B4A9-469C-9EDF-485B8D34DFF7}" srcId="{504899F7-ADAA-441E-8FFB-7579B8FDDCEF}" destId="{3BDEAC93-BB35-4531-BFDA-B1B97166B098}" srcOrd="4" destOrd="0" parTransId="{58B168DB-5A0A-4B6C-AD53-2B829E41DD39}" sibTransId="{5AE212EA-99EC-4C54-91A4-D839DCFC5CCD}"/>
    <dgm:cxn modelId="{AF609F8F-925B-421F-8391-7224A22486F0}" srcId="{504899F7-ADAA-441E-8FFB-7579B8FDDCEF}" destId="{335A031B-9923-4D92-A0F6-A2C2626B116A}" srcOrd="0" destOrd="0" parTransId="{B609E774-710E-4063-A73B-A98AF0EDEFB5}" sibTransId="{823B2D90-A080-4F81-893A-219478AB6AD0}"/>
    <dgm:cxn modelId="{D6DD0498-F6C4-444B-BF84-1F1A82982958}" srcId="{504899F7-ADAA-441E-8FFB-7579B8FDDCEF}" destId="{7BF962B4-D915-4182-9BAA-C0851D34C091}" srcOrd="2" destOrd="0" parTransId="{941A91AB-74AF-4E46-8835-2271B5B08784}" sibTransId="{0160178C-F7BD-4667-B468-53CC16732F3E}"/>
    <dgm:cxn modelId="{FBA704AD-7E58-4BA6-8192-FB2CCCD38DEC}" type="presOf" srcId="{E363355A-F605-45FE-A034-0E89BED3D009}" destId="{A5599A5D-1D6F-4F6C-9BD6-B24963EE6768}" srcOrd="0" destOrd="0" presId="urn:microsoft.com/office/officeart/2005/8/layout/default"/>
    <dgm:cxn modelId="{A2AAA8B4-F439-423F-828F-7A17C486454B}" srcId="{504899F7-ADAA-441E-8FFB-7579B8FDDCEF}" destId="{44479AAD-163A-48A7-8CF9-DB7C927AF0C0}" srcOrd="1" destOrd="0" parTransId="{048A69E8-9756-4247-BAA6-5AD297378809}" sibTransId="{DC732F90-081C-439E-80BD-EE03D0350710}"/>
    <dgm:cxn modelId="{24C842C6-9B27-4299-B67E-3DF7E01F12B5}" srcId="{504899F7-ADAA-441E-8FFB-7579B8FDDCEF}" destId="{E363355A-F605-45FE-A034-0E89BED3D009}" srcOrd="3" destOrd="0" parTransId="{66CF4867-28FB-4805-81F5-D1F383435910}" sibTransId="{0B625FF7-B67F-47EE-9822-68ADC99A9B16}"/>
    <dgm:cxn modelId="{21BF5EF0-E25A-420F-B643-3CB608AB3051}" type="presOf" srcId="{504899F7-ADAA-441E-8FFB-7579B8FDDCEF}" destId="{CF9B73F5-5581-4E36-95FB-1A0D1A8C168C}" srcOrd="0" destOrd="0" presId="urn:microsoft.com/office/officeart/2005/8/layout/default"/>
    <dgm:cxn modelId="{4A6877F5-4C2A-4398-8BC9-C70C4EE01FB3}" type="presOf" srcId="{335A031B-9923-4D92-A0F6-A2C2626B116A}" destId="{E6CB2332-844C-4FEE-A57F-823979FEACAB}" srcOrd="0" destOrd="0" presId="urn:microsoft.com/office/officeart/2005/8/layout/default"/>
    <dgm:cxn modelId="{CB3709D1-841B-44F9-A88C-D2FEAA91EDBC}" type="presParOf" srcId="{CF9B73F5-5581-4E36-95FB-1A0D1A8C168C}" destId="{E6CB2332-844C-4FEE-A57F-823979FEACAB}" srcOrd="0" destOrd="0" presId="urn:microsoft.com/office/officeart/2005/8/layout/default"/>
    <dgm:cxn modelId="{81DD7953-6216-47FB-A64F-39A78B778450}" type="presParOf" srcId="{CF9B73F5-5581-4E36-95FB-1A0D1A8C168C}" destId="{216FC4C2-0BAA-4A2E-B8D3-138513ABDF25}" srcOrd="1" destOrd="0" presId="urn:microsoft.com/office/officeart/2005/8/layout/default"/>
    <dgm:cxn modelId="{E0686B91-0ED7-49B4-BD7F-D1D8A76C7D02}" type="presParOf" srcId="{CF9B73F5-5581-4E36-95FB-1A0D1A8C168C}" destId="{6B022354-4D0A-49B2-8883-4D3ACF72C7C9}" srcOrd="2" destOrd="0" presId="urn:microsoft.com/office/officeart/2005/8/layout/default"/>
    <dgm:cxn modelId="{44835809-BBBD-45E2-A466-41B1C0F60A4C}" type="presParOf" srcId="{CF9B73F5-5581-4E36-95FB-1A0D1A8C168C}" destId="{9FD2BB5F-7868-4B75-867A-A3788A31BFE1}" srcOrd="3" destOrd="0" presId="urn:microsoft.com/office/officeart/2005/8/layout/default"/>
    <dgm:cxn modelId="{A2F23D4C-6468-4680-858D-389ED7A7A8C0}" type="presParOf" srcId="{CF9B73F5-5581-4E36-95FB-1A0D1A8C168C}" destId="{6AED74D7-BF5C-4FF6-A7AD-A46AA180BCEF}" srcOrd="4" destOrd="0" presId="urn:microsoft.com/office/officeart/2005/8/layout/default"/>
    <dgm:cxn modelId="{209FB72B-4B20-4670-8CB4-652C0E66C790}" type="presParOf" srcId="{CF9B73F5-5581-4E36-95FB-1A0D1A8C168C}" destId="{0C5EAD88-6911-4F17-962D-225E4D4725DA}" srcOrd="5" destOrd="0" presId="urn:microsoft.com/office/officeart/2005/8/layout/default"/>
    <dgm:cxn modelId="{2CDFFCA1-6004-4468-A880-81FA660F7CBD}" type="presParOf" srcId="{CF9B73F5-5581-4E36-95FB-1A0D1A8C168C}" destId="{A5599A5D-1D6F-4F6C-9BD6-B24963EE6768}" srcOrd="6" destOrd="0" presId="urn:microsoft.com/office/officeart/2005/8/layout/default"/>
    <dgm:cxn modelId="{FABF2BD9-81DD-4F88-A311-BD22DB36E249}" type="presParOf" srcId="{CF9B73F5-5581-4E36-95FB-1A0D1A8C168C}" destId="{08F20A3C-64E5-40CA-8370-6262F00A10A5}" srcOrd="7" destOrd="0" presId="urn:microsoft.com/office/officeart/2005/8/layout/default"/>
    <dgm:cxn modelId="{57817AD6-084D-40FB-8F38-235F05DA6F48}" type="presParOf" srcId="{CF9B73F5-5581-4E36-95FB-1A0D1A8C168C}" destId="{D87A59BA-0A38-46C0-A175-94A842475BC3}" srcOrd="8" destOrd="0" presId="urn:microsoft.com/office/officeart/2005/8/layout/default"/>
    <dgm:cxn modelId="{1ABBBF69-F26A-49B9-8DEB-A7E7CB8373EE}" type="presParOf" srcId="{CF9B73F5-5581-4E36-95FB-1A0D1A8C168C}" destId="{51627612-9D86-4AD9-A0F3-D998B451A462}" srcOrd="9" destOrd="0" presId="urn:microsoft.com/office/officeart/2005/8/layout/default"/>
    <dgm:cxn modelId="{5B685359-31D2-4F11-A3DF-7D143689A126}" type="presParOf" srcId="{CF9B73F5-5581-4E36-95FB-1A0D1A8C168C}" destId="{8AD3B2EB-C3C3-4944-BD1B-EA763E138385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0F6DA79-21B6-460B-8518-A9D954E1307F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7823FB1-C056-40FB-B650-7D8D16A529F1}">
      <dgm:prSet phldrT="[Text]"/>
      <dgm:spPr/>
      <dgm:t>
        <a:bodyPr/>
        <a:lstStyle/>
        <a:p>
          <a:r>
            <a:rPr lang="en-US" dirty="0"/>
            <a:t>The Lost Generation	</a:t>
          </a:r>
        </a:p>
      </dgm:t>
    </dgm:pt>
    <dgm:pt modelId="{D65CD289-0663-4A0B-9C3D-4E2B2A078D79}" type="parTrans" cxnId="{D2224C25-58D7-4B97-9154-34975BDE33A9}">
      <dgm:prSet/>
      <dgm:spPr/>
      <dgm:t>
        <a:bodyPr/>
        <a:lstStyle/>
        <a:p>
          <a:endParaRPr lang="en-US"/>
        </a:p>
      </dgm:t>
    </dgm:pt>
    <dgm:pt modelId="{452871AA-3CCB-4F1F-BE0E-3A34672D344B}" type="sibTrans" cxnId="{D2224C25-58D7-4B97-9154-34975BDE33A9}">
      <dgm:prSet/>
      <dgm:spPr/>
      <dgm:t>
        <a:bodyPr/>
        <a:lstStyle/>
        <a:p>
          <a:endParaRPr lang="en-US"/>
        </a:p>
      </dgm:t>
    </dgm:pt>
    <dgm:pt modelId="{408BD292-3BB1-4052-83BD-9616A48B1CC8}">
      <dgm:prSet phldrT="[Text]"/>
      <dgm:spPr/>
      <dgm:t>
        <a:bodyPr/>
        <a:lstStyle/>
        <a:p>
          <a:r>
            <a:rPr lang="en-US" dirty="0"/>
            <a:t>1883-1890</a:t>
          </a:r>
        </a:p>
      </dgm:t>
    </dgm:pt>
    <dgm:pt modelId="{062CBCA7-8BD7-4056-A6B1-F6821D5E25E9}" type="parTrans" cxnId="{1A170586-13E8-4D03-B0B3-7FD71A0CA011}">
      <dgm:prSet/>
      <dgm:spPr/>
      <dgm:t>
        <a:bodyPr/>
        <a:lstStyle/>
        <a:p>
          <a:endParaRPr lang="en-US"/>
        </a:p>
      </dgm:t>
    </dgm:pt>
    <dgm:pt modelId="{12410BF5-F196-4550-8AAC-F0C9E9BF63BB}" type="sibTrans" cxnId="{1A170586-13E8-4D03-B0B3-7FD71A0CA011}">
      <dgm:prSet/>
      <dgm:spPr/>
      <dgm:t>
        <a:bodyPr/>
        <a:lstStyle/>
        <a:p>
          <a:endParaRPr lang="en-US"/>
        </a:p>
      </dgm:t>
    </dgm:pt>
    <dgm:pt modelId="{C64628F7-73D2-4B68-A566-A69A6F6CC109}">
      <dgm:prSet phldrT="[Text]"/>
      <dgm:spPr/>
      <dgm:t>
        <a:bodyPr/>
        <a:lstStyle/>
        <a:p>
          <a:r>
            <a:rPr lang="en-US" dirty="0"/>
            <a:t>The Greatest Generation</a:t>
          </a:r>
        </a:p>
      </dgm:t>
    </dgm:pt>
    <dgm:pt modelId="{8C0A857D-FF7C-4C1D-A207-F4D48D51C596}" type="parTrans" cxnId="{36B3C299-D6F5-48BE-9EF2-ECE64BBE4900}">
      <dgm:prSet/>
      <dgm:spPr/>
      <dgm:t>
        <a:bodyPr/>
        <a:lstStyle/>
        <a:p>
          <a:endParaRPr lang="en-US"/>
        </a:p>
      </dgm:t>
    </dgm:pt>
    <dgm:pt modelId="{584D00DF-99E7-4114-83D2-DE07D833531A}" type="sibTrans" cxnId="{36B3C299-D6F5-48BE-9EF2-ECE64BBE4900}">
      <dgm:prSet/>
      <dgm:spPr/>
      <dgm:t>
        <a:bodyPr/>
        <a:lstStyle/>
        <a:p>
          <a:endParaRPr lang="en-US"/>
        </a:p>
      </dgm:t>
    </dgm:pt>
    <dgm:pt modelId="{C2C45848-A02D-4A49-A7B7-8F1AC6AA6619}">
      <dgm:prSet phldrT="[Text]"/>
      <dgm:spPr/>
      <dgm:t>
        <a:bodyPr/>
        <a:lstStyle/>
        <a:p>
          <a:r>
            <a:rPr lang="en-US" dirty="0"/>
            <a:t>1900-1924</a:t>
          </a:r>
        </a:p>
      </dgm:t>
    </dgm:pt>
    <dgm:pt modelId="{9A08708E-B628-4CBB-B2F3-3DC5D5C86EAD}" type="parTrans" cxnId="{B2ABF381-A449-419A-B0AC-F92A7B9DAD8A}">
      <dgm:prSet/>
      <dgm:spPr/>
      <dgm:t>
        <a:bodyPr/>
        <a:lstStyle/>
        <a:p>
          <a:endParaRPr lang="en-US"/>
        </a:p>
      </dgm:t>
    </dgm:pt>
    <dgm:pt modelId="{87F2564F-9AEA-4C79-A1D5-7395FB17CF4C}" type="sibTrans" cxnId="{B2ABF381-A449-419A-B0AC-F92A7B9DAD8A}">
      <dgm:prSet/>
      <dgm:spPr/>
      <dgm:t>
        <a:bodyPr/>
        <a:lstStyle/>
        <a:p>
          <a:endParaRPr lang="en-US"/>
        </a:p>
      </dgm:t>
    </dgm:pt>
    <dgm:pt modelId="{E69C1F31-E4EE-40F4-A6A1-B727CC3837FA}">
      <dgm:prSet phldrT="[Text]"/>
      <dgm:spPr/>
      <dgm:t>
        <a:bodyPr/>
        <a:lstStyle/>
        <a:p>
          <a:r>
            <a:rPr lang="en-US" dirty="0"/>
            <a:t>Experienced World War I</a:t>
          </a:r>
        </a:p>
      </dgm:t>
    </dgm:pt>
    <dgm:pt modelId="{B96703F8-508D-4793-9A74-E208E99C4CB7}" type="parTrans" cxnId="{60F20558-6ACB-441C-B7FD-D434765DA7CD}">
      <dgm:prSet/>
      <dgm:spPr/>
      <dgm:t>
        <a:bodyPr/>
        <a:lstStyle/>
        <a:p>
          <a:endParaRPr lang="en-US"/>
        </a:p>
      </dgm:t>
    </dgm:pt>
    <dgm:pt modelId="{3F48F1A5-FB5F-449C-8C42-29CBF486E51C}" type="sibTrans" cxnId="{60F20558-6ACB-441C-B7FD-D434765DA7CD}">
      <dgm:prSet/>
      <dgm:spPr/>
      <dgm:t>
        <a:bodyPr/>
        <a:lstStyle/>
        <a:p>
          <a:endParaRPr lang="en-US"/>
        </a:p>
      </dgm:t>
    </dgm:pt>
    <dgm:pt modelId="{099A9FB1-27BF-4EE3-8C7A-21B179D9ED77}">
      <dgm:prSet phldrT="[Text]"/>
      <dgm:spPr/>
      <dgm:t>
        <a:bodyPr/>
        <a:lstStyle/>
        <a:p>
          <a:r>
            <a:rPr lang="en-US" dirty="0"/>
            <a:t>Experienced The Great Depression &amp; World War II</a:t>
          </a:r>
        </a:p>
      </dgm:t>
    </dgm:pt>
    <dgm:pt modelId="{C987194B-8430-4776-A066-23B758A4E58D}" type="parTrans" cxnId="{16668769-3526-468D-99DF-14A5DD57D88A}">
      <dgm:prSet/>
      <dgm:spPr/>
      <dgm:t>
        <a:bodyPr/>
        <a:lstStyle/>
        <a:p>
          <a:endParaRPr lang="en-US"/>
        </a:p>
      </dgm:t>
    </dgm:pt>
    <dgm:pt modelId="{52F860EA-1497-4A8D-AA3F-E7DF7E79A55D}" type="sibTrans" cxnId="{16668769-3526-468D-99DF-14A5DD57D88A}">
      <dgm:prSet/>
      <dgm:spPr/>
      <dgm:t>
        <a:bodyPr/>
        <a:lstStyle/>
        <a:p>
          <a:endParaRPr lang="en-US"/>
        </a:p>
      </dgm:t>
    </dgm:pt>
    <dgm:pt modelId="{C666CDA2-2657-4B16-ADD1-8332D68EE4DF}" type="pres">
      <dgm:prSet presAssocID="{90F6DA79-21B6-460B-8518-A9D954E1307F}" presName="linear" presStyleCnt="0">
        <dgm:presLayoutVars>
          <dgm:animLvl val="lvl"/>
          <dgm:resizeHandles val="exact"/>
        </dgm:presLayoutVars>
      </dgm:prSet>
      <dgm:spPr/>
    </dgm:pt>
    <dgm:pt modelId="{ABC0654C-46AA-498D-8E16-83C63E980131}" type="pres">
      <dgm:prSet presAssocID="{97823FB1-C056-40FB-B650-7D8D16A529F1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3D02E17D-A02A-42C3-8593-5EDB772B022C}" type="pres">
      <dgm:prSet presAssocID="{97823FB1-C056-40FB-B650-7D8D16A529F1}" presName="childText" presStyleLbl="revTx" presStyleIdx="0" presStyleCnt="2">
        <dgm:presLayoutVars>
          <dgm:bulletEnabled val="1"/>
        </dgm:presLayoutVars>
      </dgm:prSet>
      <dgm:spPr/>
    </dgm:pt>
    <dgm:pt modelId="{3E8790E5-9978-41D8-8A97-F9EC31272F63}" type="pres">
      <dgm:prSet presAssocID="{C64628F7-73D2-4B68-A566-A69A6F6CC109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9EE00727-DA71-4464-B538-9263ECFB36EA}" type="pres">
      <dgm:prSet presAssocID="{C64628F7-73D2-4B68-A566-A69A6F6CC109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349A2E1E-51FC-45A8-93E9-E58044689B34}" type="presOf" srcId="{E69C1F31-E4EE-40F4-A6A1-B727CC3837FA}" destId="{3D02E17D-A02A-42C3-8593-5EDB772B022C}" srcOrd="0" destOrd="1" presId="urn:microsoft.com/office/officeart/2005/8/layout/vList2"/>
    <dgm:cxn modelId="{D2224C25-58D7-4B97-9154-34975BDE33A9}" srcId="{90F6DA79-21B6-460B-8518-A9D954E1307F}" destId="{97823FB1-C056-40FB-B650-7D8D16A529F1}" srcOrd="0" destOrd="0" parTransId="{D65CD289-0663-4A0B-9C3D-4E2B2A078D79}" sibTransId="{452871AA-3CCB-4F1F-BE0E-3A34672D344B}"/>
    <dgm:cxn modelId="{F2D8A831-6E68-4AD6-A1F9-0A79C5576414}" type="presOf" srcId="{099A9FB1-27BF-4EE3-8C7A-21B179D9ED77}" destId="{9EE00727-DA71-4464-B538-9263ECFB36EA}" srcOrd="0" destOrd="1" presId="urn:microsoft.com/office/officeart/2005/8/layout/vList2"/>
    <dgm:cxn modelId="{16668769-3526-468D-99DF-14A5DD57D88A}" srcId="{C64628F7-73D2-4B68-A566-A69A6F6CC109}" destId="{099A9FB1-27BF-4EE3-8C7A-21B179D9ED77}" srcOrd="1" destOrd="0" parTransId="{C987194B-8430-4776-A066-23B758A4E58D}" sibTransId="{52F860EA-1497-4A8D-AA3F-E7DF7E79A55D}"/>
    <dgm:cxn modelId="{063B316D-E45A-4A73-8717-DDCE1C0C2BA2}" type="presOf" srcId="{408BD292-3BB1-4052-83BD-9616A48B1CC8}" destId="{3D02E17D-A02A-42C3-8593-5EDB772B022C}" srcOrd="0" destOrd="0" presId="urn:microsoft.com/office/officeart/2005/8/layout/vList2"/>
    <dgm:cxn modelId="{60F20558-6ACB-441C-B7FD-D434765DA7CD}" srcId="{97823FB1-C056-40FB-B650-7D8D16A529F1}" destId="{E69C1F31-E4EE-40F4-A6A1-B727CC3837FA}" srcOrd="1" destOrd="0" parTransId="{B96703F8-508D-4793-9A74-E208E99C4CB7}" sibTransId="{3F48F1A5-FB5F-449C-8C42-29CBF486E51C}"/>
    <dgm:cxn modelId="{B2ABF381-A449-419A-B0AC-F92A7B9DAD8A}" srcId="{C64628F7-73D2-4B68-A566-A69A6F6CC109}" destId="{C2C45848-A02D-4A49-A7B7-8F1AC6AA6619}" srcOrd="0" destOrd="0" parTransId="{9A08708E-B628-4CBB-B2F3-3DC5D5C86EAD}" sibTransId="{87F2564F-9AEA-4C79-A1D5-7395FB17CF4C}"/>
    <dgm:cxn modelId="{1A170586-13E8-4D03-B0B3-7FD71A0CA011}" srcId="{97823FB1-C056-40FB-B650-7D8D16A529F1}" destId="{408BD292-3BB1-4052-83BD-9616A48B1CC8}" srcOrd="0" destOrd="0" parTransId="{062CBCA7-8BD7-4056-A6B1-F6821D5E25E9}" sibTransId="{12410BF5-F196-4550-8AAC-F0C9E9BF63BB}"/>
    <dgm:cxn modelId="{36B3C299-D6F5-48BE-9EF2-ECE64BBE4900}" srcId="{90F6DA79-21B6-460B-8518-A9D954E1307F}" destId="{C64628F7-73D2-4B68-A566-A69A6F6CC109}" srcOrd="1" destOrd="0" parTransId="{8C0A857D-FF7C-4C1D-A207-F4D48D51C596}" sibTransId="{584D00DF-99E7-4114-83D2-DE07D833531A}"/>
    <dgm:cxn modelId="{B6F631CB-048E-4A4B-8EAF-4253E7CCFFBD}" type="presOf" srcId="{C64628F7-73D2-4B68-A566-A69A6F6CC109}" destId="{3E8790E5-9978-41D8-8A97-F9EC31272F63}" srcOrd="0" destOrd="0" presId="urn:microsoft.com/office/officeart/2005/8/layout/vList2"/>
    <dgm:cxn modelId="{91FF2CD0-057C-4F16-B167-D500D2585C88}" type="presOf" srcId="{97823FB1-C056-40FB-B650-7D8D16A529F1}" destId="{ABC0654C-46AA-498D-8E16-83C63E980131}" srcOrd="0" destOrd="0" presId="urn:microsoft.com/office/officeart/2005/8/layout/vList2"/>
    <dgm:cxn modelId="{DA4285D1-AC9A-4DA8-BC2F-0E89CF27D256}" type="presOf" srcId="{C2C45848-A02D-4A49-A7B7-8F1AC6AA6619}" destId="{9EE00727-DA71-4464-B538-9263ECFB36EA}" srcOrd="0" destOrd="0" presId="urn:microsoft.com/office/officeart/2005/8/layout/vList2"/>
    <dgm:cxn modelId="{22344BDE-8B28-469D-9F24-DC04E1BAD82E}" type="presOf" srcId="{90F6DA79-21B6-460B-8518-A9D954E1307F}" destId="{C666CDA2-2657-4B16-ADD1-8332D68EE4DF}" srcOrd="0" destOrd="0" presId="urn:microsoft.com/office/officeart/2005/8/layout/vList2"/>
    <dgm:cxn modelId="{D03891C4-93DD-4C0E-B9C2-5EC4CA93CBE2}" type="presParOf" srcId="{C666CDA2-2657-4B16-ADD1-8332D68EE4DF}" destId="{ABC0654C-46AA-498D-8E16-83C63E980131}" srcOrd="0" destOrd="0" presId="urn:microsoft.com/office/officeart/2005/8/layout/vList2"/>
    <dgm:cxn modelId="{842A882A-E5E7-411B-A31B-74F58AD9218E}" type="presParOf" srcId="{C666CDA2-2657-4B16-ADD1-8332D68EE4DF}" destId="{3D02E17D-A02A-42C3-8593-5EDB772B022C}" srcOrd="1" destOrd="0" presId="urn:microsoft.com/office/officeart/2005/8/layout/vList2"/>
    <dgm:cxn modelId="{675079DE-ED87-47A2-B7B0-0B78FB57B711}" type="presParOf" srcId="{C666CDA2-2657-4B16-ADD1-8332D68EE4DF}" destId="{3E8790E5-9978-41D8-8A97-F9EC31272F63}" srcOrd="2" destOrd="0" presId="urn:microsoft.com/office/officeart/2005/8/layout/vList2"/>
    <dgm:cxn modelId="{FFC48321-3598-4F97-A601-E3B04B19414C}" type="presParOf" srcId="{C666CDA2-2657-4B16-ADD1-8332D68EE4DF}" destId="{9EE00727-DA71-4464-B538-9263ECFB36EA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0F6DA79-21B6-460B-8518-A9D954E1307F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7823FB1-C056-40FB-B650-7D8D16A529F1}">
      <dgm:prSet phldrT="[Text]"/>
      <dgm:spPr/>
      <dgm:t>
        <a:bodyPr/>
        <a:lstStyle/>
        <a:p>
          <a:r>
            <a:rPr lang="en-US" dirty="0"/>
            <a:t>The Silent Generation	</a:t>
          </a:r>
        </a:p>
      </dgm:t>
    </dgm:pt>
    <dgm:pt modelId="{D65CD289-0663-4A0B-9C3D-4E2B2A078D79}" type="parTrans" cxnId="{D2224C25-58D7-4B97-9154-34975BDE33A9}">
      <dgm:prSet/>
      <dgm:spPr/>
      <dgm:t>
        <a:bodyPr/>
        <a:lstStyle/>
        <a:p>
          <a:endParaRPr lang="en-US"/>
        </a:p>
      </dgm:t>
    </dgm:pt>
    <dgm:pt modelId="{452871AA-3CCB-4F1F-BE0E-3A34672D344B}" type="sibTrans" cxnId="{D2224C25-58D7-4B97-9154-34975BDE33A9}">
      <dgm:prSet/>
      <dgm:spPr/>
      <dgm:t>
        <a:bodyPr/>
        <a:lstStyle/>
        <a:p>
          <a:endParaRPr lang="en-US"/>
        </a:p>
      </dgm:t>
    </dgm:pt>
    <dgm:pt modelId="{408BD292-3BB1-4052-83BD-9616A48B1CC8}">
      <dgm:prSet phldrT="[Text]"/>
      <dgm:spPr/>
      <dgm:t>
        <a:bodyPr/>
        <a:lstStyle/>
        <a:p>
          <a:r>
            <a:rPr lang="en-US" dirty="0"/>
            <a:t>1925-1945</a:t>
          </a:r>
        </a:p>
      </dgm:t>
    </dgm:pt>
    <dgm:pt modelId="{062CBCA7-8BD7-4056-A6B1-F6821D5E25E9}" type="parTrans" cxnId="{1A170586-13E8-4D03-B0B3-7FD71A0CA011}">
      <dgm:prSet/>
      <dgm:spPr/>
      <dgm:t>
        <a:bodyPr/>
        <a:lstStyle/>
        <a:p>
          <a:endParaRPr lang="en-US"/>
        </a:p>
      </dgm:t>
    </dgm:pt>
    <dgm:pt modelId="{12410BF5-F196-4550-8AAC-F0C9E9BF63BB}" type="sibTrans" cxnId="{1A170586-13E8-4D03-B0B3-7FD71A0CA011}">
      <dgm:prSet/>
      <dgm:spPr/>
      <dgm:t>
        <a:bodyPr/>
        <a:lstStyle/>
        <a:p>
          <a:endParaRPr lang="en-US"/>
        </a:p>
      </dgm:t>
    </dgm:pt>
    <dgm:pt modelId="{C64628F7-73D2-4B68-A566-A69A6F6CC109}">
      <dgm:prSet phldrT="[Text]"/>
      <dgm:spPr/>
      <dgm:t>
        <a:bodyPr/>
        <a:lstStyle/>
        <a:p>
          <a:r>
            <a:rPr lang="en-US" dirty="0"/>
            <a:t>Baby Boomers</a:t>
          </a:r>
        </a:p>
      </dgm:t>
    </dgm:pt>
    <dgm:pt modelId="{8C0A857D-FF7C-4C1D-A207-F4D48D51C596}" type="parTrans" cxnId="{36B3C299-D6F5-48BE-9EF2-ECE64BBE4900}">
      <dgm:prSet/>
      <dgm:spPr/>
      <dgm:t>
        <a:bodyPr/>
        <a:lstStyle/>
        <a:p>
          <a:endParaRPr lang="en-US"/>
        </a:p>
      </dgm:t>
    </dgm:pt>
    <dgm:pt modelId="{584D00DF-99E7-4114-83D2-DE07D833531A}" type="sibTrans" cxnId="{36B3C299-D6F5-48BE-9EF2-ECE64BBE4900}">
      <dgm:prSet/>
      <dgm:spPr/>
      <dgm:t>
        <a:bodyPr/>
        <a:lstStyle/>
        <a:p>
          <a:endParaRPr lang="en-US"/>
        </a:p>
      </dgm:t>
    </dgm:pt>
    <dgm:pt modelId="{C2C45848-A02D-4A49-A7B7-8F1AC6AA6619}">
      <dgm:prSet phldrT="[Text]"/>
      <dgm:spPr/>
      <dgm:t>
        <a:bodyPr/>
        <a:lstStyle/>
        <a:p>
          <a:r>
            <a:rPr lang="en-US" dirty="0"/>
            <a:t>1946 – 1964</a:t>
          </a:r>
        </a:p>
      </dgm:t>
    </dgm:pt>
    <dgm:pt modelId="{9A08708E-B628-4CBB-B2F3-3DC5D5C86EAD}" type="parTrans" cxnId="{B2ABF381-A449-419A-B0AC-F92A7B9DAD8A}">
      <dgm:prSet/>
      <dgm:spPr/>
      <dgm:t>
        <a:bodyPr/>
        <a:lstStyle/>
        <a:p>
          <a:endParaRPr lang="en-US"/>
        </a:p>
      </dgm:t>
    </dgm:pt>
    <dgm:pt modelId="{87F2564F-9AEA-4C79-A1D5-7395FB17CF4C}" type="sibTrans" cxnId="{B2ABF381-A449-419A-B0AC-F92A7B9DAD8A}">
      <dgm:prSet/>
      <dgm:spPr/>
      <dgm:t>
        <a:bodyPr/>
        <a:lstStyle/>
        <a:p>
          <a:endParaRPr lang="en-US"/>
        </a:p>
      </dgm:t>
    </dgm:pt>
    <dgm:pt modelId="{E69C1F31-E4EE-40F4-A6A1-B727CC3837FA}">
      <dgm:prSet phldrT="[Text]"/>
      <dgm:spPr/>
      <dgm:t>
        <a:bodyPr/>
        <a:lstStyle/>
        <a:p>
          <a:r>
            <a:rPr lang="en-US" dirty="0"/>
            <a:t>People were encouraged to conform to social norms</a:t>
          </a:r>
        </a:p>
      </dgm:t>
    </dgm:pt>
    <dgm:pt modelId="{B96703F8-508D-4793-9A74-E208E99C4CB7}" type="parTrans" cxnId="{60F20558-6ACB-441C-B7FD-D434765DA7CD}">
      <dgm:prSet/>
      <dgm:spPr/>
      <dgm:t>
        <a:bodyPr/>
        <a:lstStyle/>
        <a:p>
          <a:endParaRPr lang="en-US"/>
        </a:p>
      </dgm:t>
    </dgm:pt>
    <dgm:pt modelId="{3F48F1A5-FB5F-449C-8C42-29CBF486E51C}" type="sibTrans" cxnId="{60F20558-6ACB-441C-B7FD-D434765DA7CD}">
      <dgm:prSet/>
      <dgm:spPr/>
      <dgm:t>
        <a:bodyPr/>
        <a:lstStyle/>
        <a:p>
          <a:endParaRPr lang="en-US"/>
        </a:p>
      </dgm:t>
    </dgm:pt>
    <dgm:pt modelId="{099A9FB1-27BF-4EE3-8C7A-21B179D9ED77}">
      <dgm:prSet phldrT="[Text]"/>
      <dgm:spPr/>
      <dgm:t>
        <a:bodyPr/>
        <a:lstStyle/>
        <a:p>
          <a:r>
            <a:rPr lang="en-US" dirty="0"/>
            <a:t>The wealthiest, most active, most physically fit generation</a:t>
          </a:r>
        </a:p>
      </dgm:t>
    </dgm:pt>
    <dgm:pt modelId="{C987194B-8430-4776-A066-23B758A4E58D}" type="parTrans" cxnId="{16668769-3526-468D-99DF-14A5DD57D88A}">
      <dgm:prSet/>
      <dgm:spPr/>
      <dgm:t>
        <a:bodyPr/>
        <a:lstStyle/>
        <a:p>
          <a:endParaRPr lang="en-US"/>
        </a:p>
      </dgm:t>
    </dgm:pt>
    <dgm:pt modelId="{52F860EA-1497-4A8D-AA3F-E7DF7E79A55D}" type="sibTrans" cxnId="{16668769-3526-468D-99DF-14A5DD57D88A}">
      <dgm:prSet/>
      <dgm:spPr/>
      <dgm:t>
        <a:bodyPr/>
        <a:lstStyle/>
        <a:p>
          <a:endParaRPr lang="en-US"/>
        </a:p>
      </dgm:t>
    </dgm:pt>
    <dgm:pt modelId="{47099266-3BAE-4C82-B27B-6B092452FB08}">
      <dgm:prSet phldrT="[Text]"/>
      <dgm:spPr/>
      <dgm:t>
        <a:bodyPr/>
        <a:lstStyle/>
        <a:p>
          <a:r>
            <a:rPr lang="en-US" dirty="0"/>
            <a:t>Many focused on their careers rather than activism</a:t>
          </a:r>
        </a:p>
      </dgm:t>
    </dgm:pt>
    <dgm:pt modelId="{5D3C685D-5096-461E-AB86-54F154F57E67}" type="parTrans" cxnId="{4D922B62-B12D-4442-971F-44EA6DF99D2B}">
      <dgm:prSet/>
      <dgm:spPr/>
      <dgm:t>
        <a:bodyPr/>
        <a:lstStyle/>
        <a:p>
          <a:endParaRPr lang="en-US"/>
        </a:p>
      </dgm:t>
    </dgm:pt>
    <dgm:pt modelId="{C5499F7A-915C-40A5-AC44-DA7900F3F845}" type="sibTrans" cxnId="{4D922B62-B12D-4442-971F-44EA6DF99D2B}">
      <dgm:prSet/>
      <dgm:spPr/>
      <dgm:t>
        <a:bodyPr/>
        <a:lstStyle/>
        <a:p>
          <a:endParaRPr lang="en-US"/>
        </a:p>
      </dgm:t>
    </dgm:pt>
    <dgm:pt modelId="{B363B7F8-F669-4887-B13E-E22A01568191}">
      <dgm:prSet phldrT="[Text]"/>
      <dgm:spPr/>
      <dgm:t>
        <a:bodyPr/>
        <a:lstStyle/>
        <a:p>
          <a:r>
            <a:rPr lang="en-US" dirty="0"/>
            <a:t>The first generation that grew up expecting the world to get better with time.</a:t>
          </a:r>
        </a:p>
      </dgm:t>
    </dgm:pt>
    <dgm:pt modelId="{A1C73E62-D8DC-4131-ADE5-5BB8AAE69A36}" type="parTrans" cxnId="{687C808F-C15D-41C5-A020-7D74FFC4FD98}">
      <dgm:prSet/>
      <dgm:spPr/>
      <dgm:t>
        <a:bodyPr/>
        <a:lstStyle/>
        <a:p>
          <a:endParaRPr lang="en-US"/>
        </a:p>
      </dgm:t>
    </dgm:pt>
    <dgm:pt modelId="{3F4A09C1-465B-4C7E-9BB7-21307E1C8E41}" type="sibTrans" cxnId="{687C808F-C15D-41C5-A020-7D74FFC4FD98}">
      <dgm:prSet/>
      <dgm:spPr/>
      <dgm:t>
        <a:bodyPr/>
        <a:lstStyle/>
        <a:p>
          <a:endParaRPr lang="en-US"/>
        </a:p>
      </dgm:t>
    </dgm:pt>
    <dgm:pt modelId="{C666CDA2-2657-4B16-ADD1-8332D68EE4DF}" type="pres">
      <dgm:prSet presAssocID="{90F6DA79-21B6-460B-8518-A9D954E1307F}" presName="linear" presStyleCnt="0">
        <dgm:presLayoutVars>
          <dgm:animLvl val="lvl"/>
          <dgm:resizeHandles val="exact"/>
        </dgm:presLayoutVars>
      </dgm:prSet>
      <dgm:spPr/>
    </dgm:pt>
    <dgm:pt modelId="{ABC0654C-46AA-498D-8E16-83C63E980131}" type="pres">
      <dgm:prSet presAssocID="{97823FB1-C056-40FB-B650-7D8D16A529F1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3D02E17D-A02A-42C3-8593-5EDB772B022C}" type="pres">
      <dgm:prSet presAssocID="{97823FB1-C056-40FB-B650-7D8D16A529F1}" presName="childText" presStyleLbl="revTx" presStyleIdx="0" presStyleCnt="2">
        <dgm:presLayoutVars>
          <dgm:bulletEnabled val="1"/>
        </dgm:presLayoutVars>
      </dgm:prSet>
      <dgm:spPr/>
    </dgm:pt>
    <dgm:pt modelId="{3E8790E5-9978-41D8-8A97-F9EC31272F63}" type="pres">
      <dgm:prSet presAssocID="{C64628F7-73D2-4B68-A566-A69A6F6CC109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9EE00727-DA71-4464-B538-9263ECFB36EA}" type="pres">
      <dgm:prSet presAssocID="{C64628F7-73D2-4B68-A566-A69A6F6CC109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F3C25203-3DED-4FB7-94B2-17D31D6385EB}" type="presOf" srcId="{B363B7F8-F669-4887-B13E-E22A01568191}" destId="{9EE00727-DA71-4464-B538-9263ECFB36EA}" srcOrd="0" destOrd="2" presId="urn:microsoft.com/office/officeart/2005/8/layout/vList2"/>
    <dgm:cxn modelId="{D2224C25-58D7-4B97-9154-34975BDE33A9}" srcId="{90F6DA79-21B6-460B-8518-A9D954E1307F}" destId="{97823FB1-C056-40FB-B650-7D8D16A529F1}" srcOrd="0" destOrd="0" parTransId="{D65CD289-0663-4A0B-9C3D-4E2B2A078D79}" sibTransId="{452871AA-3CCB-4F1F-BE0E-3A34672D344B}"/>
    <dgm:cxn modelId="{D20D6A27-9902-43DF-9BB8-FBD954F522CD}" type="presOf" srcId="{E69C1F31-E4EE-40F4-A6A1-B727CC3837FA}" destId="{3D02E17D-A02A-42C3-8593-5EDB772B022C}" srcOrd="0" destOrd="2" presId="urn:microsoft.com/office/officeart/2005/8/layout/vList2"/>
    <dgm:cxn modelId="{A5B05C5C-45FF-4A4C-8734-567680CA5599}" type="presOf" srcId="{C2C45848-A02D-4A49-A7B7-8F1AC6AA6619}" destId="{9EE00727-DA71-4464-B538-9263ECFB36EA}" srcOrd="0" destOrd="0" presId="urn:microsoft.com/office/officeart/2005/8/layout/vList2"/>
    <dgm:cxn modelId="{4D922B62-B12D-4442-971F-44EA6DF99D2B}" srcId="{97823FB1-C056-40FB-B650-7D8D16A529F1}" destId="{47099266-3BAE-4C82-B27B-6B092452FB08}" srcOrd="1" destOrd="0" parTransId="{5D3C685D-5096-461E-AB86-54F154F57E67}" sibTransId="{C5499F7A-915C-40A5-AC44-DA7900F3F845}"/>
    <dgm:cxn modelId="{16668769-3526-468D-99DF-14A5DD57D88A}" srcId="{C64628F7-73D2-4B68-A566-A69A6F6CC109}" destId="{099A9FB1-27BF-4EE3-8C7A-21B179D9ED77}" srcOrd="1" destOrd="0" parTransId="{C987194B-8430-4776-A066-23B758A4E58D}" sibTransId="{52F860EA-1497-4A8D-AA3F-E7DF7E79A55D}"/>
    <dgm:cxn modelId="{9AB85053-74CA-4ACC-88BA-473592D6C7B0}" type="presOf" srcId="{47099266-3BAE-4C82-B27B-6B092452FB08}" destId="{3D02E17D-A02A-42C3-8593-5EDB772B022C}" srcOrd="0" destOrd="1" presId="urn:microsoft.com/office/officeart/2005/8/layout/vList2"/>
    <dgm:cxn modelId="{60F20558-6ACB-441C-B7FD-D434765DA7CD}" srcId="{97823FB1-C056-40FB-B650-7D8D16A529F1}" destId="{E69C1F31-E4EE-40F4-A6A1-B727CC3837FA}" srcOrd="2" destOrd="0" parTransId="{B96703F8-508D-4793-9A74-E208E99C4CB7}" sibTransId="{3F48F1A5-FB5F-449C-8C42-29CBF486E51C}"/>
    <dgm:cxn modelId="{B2ABF381-A449-419A-B0AC-F92A7B9DAD8A}" srcId="{C64628F7-73D2-4B68-A566-A69A6F6CC109}" destId="{C2C45848-A02D-4A49-A7B7-8F1AC6AA6619}" srcOrd="0" destOrd="0" parTransId="{9A08708E-B628-4CBB-B2F3-3DC5D5C86EAD}" sibTransId="{87F2564F-9AEA-4C79-A1D5-7395FB17CF4C}"/>
    <dgm:cxn modelId="{1A170586-13E8-4D03-B0B3-7FD71A0CA011}" srcId="{97823FB1-C056-40FB-B650-7D8D16A529F1}" destId="{408BD292-3BB1-4052-83BD-9616A48B1CC8}" srcOrd="0" destOrd="0" parTransId="{062CBCA7-8BD7-4056-A6B1-F6821D5E25E9}" sibTransId="{12410BF5-F196-4550-8AAC-F0C9E9BF63BB}"/>
    <dgm:cxn modelId="{687C808F-C15D-41C5-A020-7D74FFC4FD98}" srcId="{C64628F7-73D2-4B68-A566-A69A6F6CC109}" destId="{B363B7F8-F669-4887-B13E-E22A01568191}" srcOrd="2" destOrd="0" parTransId="{A1C73E62-D8DC-4131-ADE5-5BB8AAE69A36}" sibTransId="{3F4A09C1-465B-4C7E-9BB7-21307E1C8E41}"/>
    <dgm:cxn modelId="{36B3C299-D6F5-48BE-9EF2-ECE64BBE4900}" srcId="{90F6DA79-21B6-460B-8518-A9D954E1307F}" destId="{C64628F7-73D2-4B68-A566-A69A6F6CC109}" srcOrd="1" destOrd="0" parTransId="{8C0A857D-FF7C-4C1D-A207-F4D48D51C596}" sibTransId="{584D00DF-99E7-4114-83D2-DE07D833531A}"/>
    <dgm:cxn modelId="{B24879A7-6625-480A-A31C-48D5312D7D12}" type="presOf" srcId="{90F6DA79-21B6-460B-8518-A9D954E1307F}" destId="{C666CDA2-2657-4B16-ADD1-8332D68EE4DF}" srcOrd="0" destOrd="0" presId="urn:microsoft.com/office/officeart/2005/8/layout/vList2"/>
    <dgm:cxn modelId="{92BAE4B9-4BC6-43E5-B31E-91073C2E219F}" type="presOf" srcId="{099A9FB1-27BF-4EE3-8C7A-21B179D9ED77}" destId="{9EE00727-DA71-4464-B538-9263ECFB36EA}" srcOrd="0" destOrd="1" presId="urn:microsoft.com/office/officeart/2005/8/layout/vList2"/>
    <dgm:cxn modelId="{A4FC7ABE-0114-41E5-9543-CE015417A728}" type="presOf" srcId="{C64628F7-73D2-4B68-A566-A69A6F6CC109}" destId="{3E8790E5-9978-41D8-8A97-F9EC31272F63}" srcOrd="0" destOrd="0" presId="urn:microsoft.com/office/officeart/2005/8/layout/vList2"/>
    <dgm:cxn modelId="{3BAEBFC0-D25F-4344-A594-87034D7F609F}" type="presOf" srcId="{408BD292-3BB1-4052-83BD-9616A48B1CC8}" destId="{3D02E17D-A02A-42C3-8593-5EDB772B022C}" srcOrd="0" destOrd="0" presId="urn:microsoft.com/office/officeart/2005/8/layout/vList2"/>
    <dgm:cxn modelId="{863274E7-C878-4B5E-ACB1-D1C265579091}" type="presOf" srcId="{97823FB1-C056-40FB-B650-7D8D16A529F1}" destId="{ABC0654C-46AA-498D-8E16-83C63E980131}" srcOrd="0" destOrd="0" presId="urn:microsoft.com/office/officeart/2005/8/layout/vList2"/>
    <dgm:cxn modelId="{AE687FAD-572F-4791-917E-1116671BCA6A}" type="presParOf" srcId="{C666CDA2-2657-4B16-ADD1-8332D68EE4DF}" destId="{ABC0654C-46AA-498D-8E16-83C63E980131}" srcOrd="0" destOrd="0" presId="urn:microsoft.com/office/officeart/2005/8/layout/vList2"/>
    <dgm:cxn modelId="{5B36A142-7D7A-4DAD-8416-555FE129D969}" type="presParOf" srcId="{C666CDA2-2657-4B16-ADD1-8332D68EE4DF}" destId="{3D02E17D-A02A-42C3-8593-5EDB772B022C}" srcOrd="1" destOrd="0" presId="urn:microsoft.com/office/officeart/2005/8/layout/vList2"/>
    <dgm:cxn modelId="{188667BA-6E31-42CE-B4FE-0C79D1DFF023}" type="presParOf" srcId="{C666CDA2-2657-4B16-ADD1-8332D68EE4DF}" destId="{3E8790E5-9978-41D8-8A97-F9EC31272F63}" srcOrd="2" destOrd="0" presId="urn:microsoft.com/office/officeart/2005/8/layout/vList2"/>
    <dgm:cxn modelId="{547BB496-AEEE-40F2-B8D3-86F254620F80}" type="presParOf" srcId="{C666CDA2-2657-4B16-ADD1-8332D68EE4DF}" destId="{9EE00727-DA71-4464-B538-9263ECFB36EA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0F6DA79-21B6-460B-8518-A9D954E1307F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7823FB1-C056-40FB-B650-7D8D16A529F1}">
      <dgm:prSet phldrT="[Text]"/>
      <dgm:spPr/>
      <dgm:t>
        <a:bodyPr/>
        <a:lstStyle/>
        <a:p>
          <a:r>
            <a:rPr lang="en-US" dirty="0"/>
            <a:t>Generation X / Baby Bust</a:t>
          </a:r>
        </a:p>
      </dgm:t>
    </dgm:pt>
    <dgm:pt modelId="{D65CD289-0663-4A0B-9C3D-4E2B2A078D79}" type="parTrans" cxnId="{D2224C25-58D7-4B97-9154-34975BDE33A9}">
      <dgm:prSet/>
      <dgm:spPr/>
      <dgm:t>
        <a:bodyPr/>
        <a:lstStyle/>
        <a:p>
          <a:endParaRPr lang="en-US"/>
        </a:p>
      </dgm:t>
    </dgm:pt>
    <dgm:pt modelId="{452871AA-3CCB-4F1F-BE0E-3A34672D344B}" type="sibTrans" cxnId="{D2224C25-58D7-4B97-9154-34975BDE33A9}">
      <dgm:prSet/>
      <dgm:spPr/>
      <dgm:t>
        <a:bodyPr/>
        <a:lstStyle/>
        <a:p>
          <a:endParaRPr lang="en-US"/>
        </a:p>
      </dgm:t>
    </dgm:pt>
    <dgm:pt modelId="{408BD292-3BB1-4052-83BD-9616A48B1CC8}">
      <dgm:prSet phldrT="[Text]"/>
      <dgm:spPr/>
      <dgm:t>
        <a:bodyPr/>
        <a:lstStyle/>
        <a:p>
          <a:r>
            <a:rPr lang="en-US" dirty="0"/>
            <a:t>1965 - 1979</a:t>
          </a:r>
        </a:p>
      </dgm:t>
    </dgm:pt>
    <dgm:pt modelId="{062CBCA7-8BD7-4056-A6B1-F6821D5E25E9}" type="parTrans" cxnId="{1A170586-13E8-4D03-B0B3-7FD71A0CA011}">
      <dgm:prSet/>
      <dgm:spPr/>
      <dgm:t>
        <a:bodyPr/>
        <a:lstStyle/>
        <a:p>
          <a:endParaRPr lang="en-US"/>
        </a:p>
      </dgm:t>
    </dgm:pt>
    <dgm:pt modelId="{12410BF5-F196-4550-8AAC-F0C9E9BF63BB}" type="sibTrans" cxnId="{1A170586-13E8-4D03-B0B3-7FD71A0CA011}">
      <dgm:prSet/>
      <dgm:spPr/>
      <dgm:t>
        <a:bodyPr/>
        <a:lstStyle/>
        <a:p>
          <a:endParaRPr lang="en-US"/>
        </a:p>
      </dgm:t>
    </dgm:pt>
    <dgm:pt modelId="{C64628F7-73D2-4B68-A566-A69A6F6CC109}">
      <dgm:prSet phldrT="[Text]"/>
      <dgm:spPr/>
      <dgm:t>
        <a:bodyPr/>
        <a:lstStyle/>
        <a:p>
          <a:r>
            <a:rPr lang="en-US" dirty="0"/>
            <a:t>Generation Y / Millennials</a:t>
          </a:r>
        </a:p>
      </dgm:t>
    </dgm:pt>
    <dgm:pt modelId="{8C0A857D-FF7C-4C1D-A207-F4D48D51C596}" type="parTrans" cxnId="{36B3C299-D6F5-48BE-9EF2-ECE64BBE4900}">
      <dgm:prSet/>
      <dgm:spPr/>
      <dgm:t>
        <a:bodyPr/>
        <a:lstStyle/>
        <a:p>
          <a:endParaRPr lang="en-US"/>
        </a:p>
      </dgm:t>
    </dgm:pt>
    <dgm:pt modelId="{584D00DF-99E7-4114-83D2-DE07D833531A}" type="sibTrans" cxnId="{36B3C299-D6F5-48BE-9EF2-ECE64BBE4900}">
      <dgm:prSet/>
      <dgm:spPr/>
      <dgm:t>
        <a:bodyPr/>
        <a:lstStyle/>
        <a:p>
          <a:endParaRPr lang="en-US"/>
        </a:p>
      </dgm:t>
    </dgm:pt>
    <dgm:pt modelId="{C2C45848-A02D-4A49-A7B7-8F1AC6AA6619}">
      <dgm:prSet phldrT="[Text]"/>
      <dgm:spPr/>
      <dgm:t>
        <a:bodyPr/>
        <a:lstStyle/>
        <a:p>
          <a:r>
            <a:rPr lang="en-US" dirty="0"/>
            <a:t>1980 – 1994</a:t>
          </a:r>
        </a:p>
      </dgm:t>
    </dgm:pt>
    <dgm:pt modelId="{9A08708E-B628-4CBB-B2F3-3DC5D5C86EAD}" type="parTrans" cxnId="{B2ABF381-A449-419A-B0AC-F92A7B9DAD8A}">
      <dgm:prSet/>
      <dgm:spPr/>
      <dgm:t>
        <a:bodyPr/>
        <a:lstStyle/>
        <a:p>
          <a:endParaRPr lang="en-US"/>
        </a:p>
      </dgm:t>
    </dgm:pt>
    <dgm:pt modelId="{87F2564F-9AEA-4C79-A1D5-7395FB17CF4C}" type="sibTrans" cxnId="{B2ABF381-A449-419A-B0AC-F92A7B9DAD8A}">
      <dgm:prSet/>
      <dgm:spPr/>
      <dgm:t>
        <a:bodyPr/>
        <a:lstStyle/>
        <a:p>
          <a:endParaRPr lang="en-US"/>
        </a:p>
      </dgm:t>
    </dgm:pt>
    <dgm:pt modelId="{E69C1F31-E4EE-40F4-A6A1-B727CC3837FA}">
      <dgm:prSet phldrT="[Text]"/>
      <dgm:spPr/>
      <dgm:t>
        <a:bodyPr/>
        <a:lstStyle/>
        <a:p>
          <a:r>
            <a:rPr lang="en-US" dirty="0"/>
            <a:t>Credited with the most entrepreneurial tendencies</a:t>
          </a:r>
        </a:p>
      </dgm:t>
    </dgm:pt>
    <dgm:pt modelId="{B96703F8-508D-4793-9A74-E208E99C4CB7}" type="parTrans" cxnId="{60F20558-6ACB-441C-B7FD-D434765DA7CD}">
      <dgm:prSet/>
      <dgm:spPr/>
      <dgm:t>
        <a:bodyPr/>
        <a:lstStyle/>
        <a:p>
          <a:endParaRPr lang="en-US"/>
        </a:p>
      </dgm:t>
    </dgm:pt>
    <dgm:pt modelId="{3F48F1A5-FB5F-449C-8C42-29CBF486E51C}" type="sibTrans" cxnId="{60F20558-6ACB-441C-B7FD-D434765DA7CD}">
      <dgm:prSet/>
      <dgm:spPr/>
      <dgm:t>
        <a:bodyPr/>
        <a:lstStyle/>
        <a:p>
          <a:endParaRPr lang="en-US"/>
        </a:p>
      </dgm:t>
    </dgm:pt>
    <dgm:pt modelId="{099A9FB1-27BF-4EE3-8C7A-21B179D9ED77}">
      <dgm:prSet phldrT="[Text]"/>
      <dgm:spPr/>
      <dgm:t>
        <a:bodyPr/>
        <a:lstStyle/>
        <a:p>
          <a:r>
            <a:rPr lang="en-US" dirty="0"/>
            <a:t>Familiar with communications, media and technology</a:t>
          </a:r>
        </a:p>
      </dgm:t>
    </dgm:pt>
    <dgm:pt modelId="{C987194B-8430-4776-A066-23B758A4E58D}" type="parTrans" cxnId="{16668769-3526-468D-99DF-14A5DD57D88A}">
      <dgm:prSet/>
      <dgm:spPr/>
      <dgm:t>
        <a:bodyPr/>
        <a:lstStyle/>
        <a:p>
          <a:endParaRPr lang="en-US"/>
        </a:p>
      </dgm:t>
    </dgm:pt>
    <dgm:pt modelId="{52F860EA-1497-4A8D-AA3F-E7DF7E79A55D}" type="sibTrans" cxnId="{16668769-3526-468D-99DF-14A5DD57D88A}">
      <dgm:prSet/>
      <dgm:spPr/>
      <dgm:t>
        <a:bodyPr/>
        <a:lstStyle/>
        <a:p>
          <a:endParaRPr lang="en-US"/>
        </a:p>
      </dgm:t>
    </dgm:pt>
    <dgm:pt modelId="{47099266-3BAE-4C82-B27B-6B092452FB08}">
      <dgm:prSet phldrT="[Text]"/>
      <dgm:spPr/>
      <dgm:t>
        <a:bodyPr/>
        <a:lstStyle/>
        <a:p>
          <a:r>
            <a:rPr lang="en-US" dirty="0"/>
            <a:t>Shifting societal values of their time; more divorces, more women in the workplace</a:t>
          </a:r>
        </a:p>
      </dgm:t>
    </dgm:pt>
    <dgm:pt modelId="{5D3C685D-5096-461E-AB86-54F154F57E67}" type="parTrans" cxnId="{4D922B62-B12D-4442-971F-44EA6DF99D2B}">
      <dgm:prSet/>
      <dgm:spPr/>
      <dgm:t>
        <a:bodyPr/>
        <a:lstStyle/>
        <a:p>
          <a:endParaRPr lang="en-US"/>
        </a:p>
      </dgm:t>
    </dgm:pt>
    <dgm:pt modelId="{C5499F7A-915C-40A5-AC44-DA7900F3F845}" type="sibTrans" cxnId="{4D922B62-B12D-4442-971F-44EA6DF99D2B}">
      <dgm:prSet/>
      <dgm:spPr/>
      <dgm:t>
        <a:bodyPr/>
        <a:lstStyle/>
        <a:p>
          <a:endParaRPr lang="en-US"/>
        </a:p>
      </dgm:t>
    </dgm:pt>
    <dgm:pt modelId="{B363B7F8-F669-4887-B13E-E22A01568191}">
      <dgm:prSet phldrT="[Text]"/>
      <dgm:spPr/>
      <dgm:t>
        <a:bodyPr/>
        <a:lstStyle/>
        <a:p>
          <a:r>
            <a:rPr lang="en-US" dirty="0"/>
            <a:t>Have a strong sense of civic responsibility, a healthy work-life balance and have socially liberal views</a:t>
          </a:r>
        </a:p>
      </dgm:t>
    </dgm:pt>
    <dgm:pt modelId="{A1C73E62-D8DC-4131-ADE5-5BB8AAE69A36}" type="parTrans" cxnId="{687C808F-C15D-41C5-A020-7D74FFC4FD98}">
      <dgm:prSet/>
      <dgm:spPr/>
      <dgm:t>
        <a:bodyPr/>
        <a:lstStyle/>
        <a:p>
          <a:endParaRPr lang="en-US"/>
        </a:p>
      </dgm:t>
    </dgm:pt>
    <dgm:pt modelId="{3F4A09C1-465B-4C7E-9BB7-21307E1C8E41}" type="sibTrans" cxnId="{687C808F-C15D-41C5-A020-7D74FFC4FD98}">
      <dgm:prSet/>
      <dgm:spPr/>
      <dgm:t>
        <a:bodyPr/>
        <a:lstStyle/>
        <a:p>
          <a:endParaRPr lang="en-US"/>
        </a:p>
      </dgm:t>
    </dgm:pt>
    <dgm:pt modelId="{C666CDA2-2657-4B16-ADD1-8332D68EE4DF}" type="pres">
      <dgm:prSet presAssocID="{90F6DA79-21B6-460B-8518-A9D954E1307F}" presName="linear" presStyleCnt="0">
        <dgm:presLayoutVars>
          <dgm:animLvl val="lvl"/>
          <dgm:resizeHandles val="exact"/>
        </dgm:presLayoutVars>
      </dgm:prSet>
      <dgm:spPr/>
    </dgm:pt>
    <dgm:pt modelId="{ABC0654C-46AA-498D-8E16-83C63E980131}" type="pres">
      <dgm:prSet presAssocID="{97823FB1-C056-40FB-B650-7D8D16A529F1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3D02E17D-A02A-42C3-8593-5EDB772B022C}" type="pres">
      <dgm:prSet presAssocID="{97823FB1-C056-40FB-B650-7D8D16A529F1}" presName="childText" presStyleLbl="revTx" presStyleIdx="0" presStyleCnt="2">
        <dgm:presLayoutVars>
          <dgm:bulletEnabled val="1"/>
        </dgm:presLayoutVars>
      </dgm:prSet>
      <dgm:spPr/>
    </dgm:pt>
    <dgm:pt modelId="{3E8790E5-9978-41D8-8A97-F9EC31272F63}" type="pres">
      <dgm:prSet presAssocID="{C64628F7-73D2-4B68-A566-A69A6F6CC109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9EE00727-DA71-4464-B538-9263ECFB36EA}" type="pres">
      <dgm:prSet presAssocID="{C64628F7-73D2-4B68-A566-A69A6F6CC109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D2224C25-58D7-4B97-9154-34975BDE33A9}" srcId="{90F6DA79-21B6-460B-8518-A9D954E1307F}" destId="{97823FB1-C056-40FB-B650-7D8D16A529F1}" srcOrd="0" destOrd="0" parTransId="{D65CD289-0663-4A0B-9C3D-4E2B2A078D79}" sibTransId="{452871AA-3CCB-4F1F-BE0E-3A34672D344B}"/>
    <dgm:cxn modelId="{4D922B62-B12D-4442-971F-44EA6DF99D2B}" srcId="{97823FB1-C056-40FB-B650-7D8D16A529F1}" destId="{47099266-3BAE-4C82-B27B-6B092452FB08}" srcOrd="1" destOrd="0" parTransId="{5D3C685D-5096-461E-AB86-54F154F57E67}" sibTransId="{C5499F7A-915C-40A5-AC44-DA7900F3F845}"/>
    <dgm:cxn modelId="{0FA87543-D578-4939-8F98-15D3AC4F5D29}" type="presOf" srcId="{90F6DA79-21B6-460B-8518-A9D954E1307F}" destId="{C666CDA2-2657-4B16-ADD1-8332D68EE4DF}" srcOrd="0" destOrd="0" presId="urn:microsoft.com/office/officeart/2005/8/layout/vList2"/>
    <dgm:cxn modelId="{BDAD5349-6C4F-4801-9D1C-6971501C5224}" type="presOf" srcId="{E69C1F31-E4EE-40F4-A6A1-B727CC3837FA}" destId="{3D02E17D-A02A-42C3-8593-5EDB772B022C}" srcOrd="0" destOrd="2" presId="urn:microsoft.com/office/officeart/2005/8/layout/vList2"/>
    <dgm:cxn modelId="{16668769-3526-468D-99DF-14A5DD57D88A}" srcId="{C64628F7-73D2-4B68-A566-A69A6F6CC109}" destId="{099A9FB1-27BF-4EE3-8C7A-21B179D9ED77}" srcOrd="1" destOrd="0" parTransId="{C987194B-8430-4776-A066-23B758A4E58D}" sibTransId="{52F860EA-1497-4A8D-AA3F-E7DF7E79A55D}"/>
    <dgm:cxn modelId="{2609714A-BEE3-46C5-BB3D-E843EF3EAD1C}" type="presOf" srcId="{C2C45848-A02D-4A49-A7B7-8F1AC6AA6619}" destId="{9EE00727-DA71-4464-B538-9263ECFB36EA}" srcOrd="0" destOrd="0" presId="urn:microsoft.com/office/officeart/2005/8/layout/vList2"/>
    <dgm:cxn modelId="{5819716C-1B38-47DD-8B4A-CC1EF67EFD8C}" type="presOf" srcId="{97823FB1-C056-40FB-B650-7D8D16A529F1}" destId="{ABC0654C-46AA-498D-8E16-83C63E980131}" srcOrd="0" destOrd="0" presId="urn:microsoft.com/office/officeart/2005/8/layout/vList2"/>
    <dgm:cxn modelId="{60F20558-6ACB-441C-B7FD-D434765DA7CD}" srcId="{97823FB1-C056-40FB-B650-7D8D16A529F1}" destId="{E69C1F31-E4EE-40F4-A6A1-B727CC3837FA}" srcOrd="2" destOrd="0" parTransId="{B96703F8-508D-4793-9A74-E208E99C4CB7}" sibTransId="{3F48F1A5-FB5F-449C-8C42-29CBF486E51C}"/>
    <dgm:cxn modelId="{B2ABF381-A449-419A-B0AC-F92A7B9DAD8A}" srcId="{C64628F7-73D2-4B68-A566-A69A6F6CC109}" destId="{C2C45848-A02D-4A49-A7B7-8F1AC6AA6619}" srcOrd="0" destOrd="0" parTransId="{9A08708E-B628-4CBB-B2F3-3DC5D5C86EAD}" sibTransId="{87F2564F-9AEA-4C79-A1D5-7395FB17CF4C}"/>
    <dgm:cxn modelId="{1A170586-13E8-4D03-B0B3-7FD71A0CA011}" srcId="{97823FB1-C056-40FB-B650-7D8D16A529F1}" destId="{408BD292-3BB1-4052-83BD-9616A48B1CC8}" srcOrd="0" destOrd="0" parTransId="{062CBCA7-8BD7-4056-A6B1-F6821D5E25E9}" sibTransId="{12410BF5-F196-4550-8AAC-F0C9E9BF63BB}"/>
    <dgm:cxn modelId="{687C808F-C15D-41C5-A020-7D74FFC4FD98}" srcId="{C64628F7-73D2-4B68-A566-A69A6F6CC109}" destId="{B363B7F8-F669-4887-B13E-E22A01568191}" srcOrd="2" destOrd="0" parTransId="{A1C73E62-D8DC-4131-ADE5-5BB8AAE69A36}" sibTransId="{3F4A09C1-465B-4C7E-9BB7-21307E1C8E41}"/>
    <dgm:cxn modelId="{36B3C299-D6F5-48BE-9EF2-ECE64BBE4900}" srcId="{90F6DA79-21B6-460B-8518-A9D954E1307F}" destId="{C64628F7-73D2-4B68-A566-A69A6F6CC109}" srcOrd="1" destOrd="0" parTransId="{8C0A857D-FF7C-4C1D-A207-F4D48D51C596}" sibTransId="{584D00DF-99E7-4114-83D2-DE07D833531A}"/>
    <dgm:cxn modelId="{FB662BBA-F978-4207-B6A5-D4E0E75551AC}" type="presOf" srcId="{C64628F7-73D2-4B68-A566-A69A6F6CC109}" destId="{3E8790E5-9978-41D8-8A97-F9EC31272F63}" srcOrd="0" destOrd="0" presId="urn:microsoft.com/office/officeart/2005/8/layout/vList2"/>
    <dgm:cxn modelId="{B1A7B9CE-236B-4673-805A-3756360F8291}" type="presOf" srcId="{B363B7F8-F669-4887-B13E-E22A01568191}" destId="{9EE00727-DA71-4464-B538-9263ECFB36EA}" srcOrd="0" destOrd="2" presId="urn:microsoft.com/office/officeart/2005/8/layout/vList2"/>
    <dgm:cxn modelId="{9677C5DB-14DA-4195-9247-C6278C2B64C6}" type="presOf" srcId="{47099266-3BAE-4C82-B27B-6B092452FB08}" destId="{3D02E17D-A02A-42C3-8593-5EDB772B022C}" srcOrd="0" destOrd="1" presId="urn:microsoft.com/office/officeart/2005/8/layout/vList2"/>
    <dgm:cxn modelId="{97D7ABDD-A191-4DA4-82B7-8F42111C9930}" type="presOf" srcId="{408BD292-3BB1-4052-83BD-9616A48B1CC8}" destId="{3D02E17D-A02A-42C3-8593-5EDB772B022C}" srcOrd="0" destOrd="0" presId="urn:microsoft.com/office/officeart/2005/8/layout/vList2"/>
    <dgm:cxn modelId="{C753F2EA-EEB7-493F-8E82-9BF0168E689A}" type="presOf" srcId="{099A9FB1-27BF-4EE3-8C7A-21B179D9ED77}" destId="{9EE00727-DA71-4464-B538-9263ECFB36EA}" srcOrd="0" destOrd="1" presId="urn:microsoft.com/office/officeart/2005/8/layout/vList2"/>
    <dgm:cxn modelId="{43E16C20-2820-43C3-A2B6-1BE2216F3516}" type="presParOf" srcId="{C666CDA2-2657-4B16-ADD1-8332D68EE4DF}" destId="{ABC0654C-46AA-498D-8E16-83C63E980131}" srcOrd="0" destOrd="0" presId="urn:microsoft.com/office/officeart/2005/8/layout/vList2"/>
    <dgm:cxn modelId="{D4ED67F1-35A6-46AD-A480-97449743DDBE}" type="presParOf" srcId="{C666CDA2-2657-4B16-ADD1-8332D68EE4DF}" destId="{3D02E17D-A02A-42C3-8593-5EDB772B022C}" srcOrd="1" destOrd="0" presId="urn:microsoft.com/office/officeart/2005/8/layout/vList2"/>
    <dgm:cxn modelId="{34047CB9-CB2F-4421-A4B3-E450E6889433}" type="presParOf" srcId="{C666CDA2-2657-4B16-ADD1-8332D68EE4DF}" destId="{3E8790E5-9978-41D8-8A97-F9EC31272F63}" srcOrd="2" destOrd="0" presId="urn:microsoft.com/office/officeart/2005/8/layout/vList2"/>
    <dgm:cxn modelId="{778A258E-7CD2-4090-A3E0-099F8A7DDA4F}" type="presParOf" srcId="{C666CDA2-2657-4B16-ADD1-8332D68EE4DF}" destId="{9EE00727-DA71-4464-B538-9263ECFB36EA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0F6DA79-21B6-460B-8518-A9D954E1307F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7823FB1-C056-40FB-B650-7D8D16A529F1}">
      <dgm:prSet phldrT="[Text]"/>
      <dgm:spPr/>
      <dgm:t>
        <a:bodyPr/>
        <a:lstStyle/>
        <a:p>
          <a:r>
            <a:rPr lang="en-US" dirty="0"/>
            <a:t>Generation Z / The Linkster Generation / </a:t>
          </a:r>
          <a:r>
            <a:rPr lang="en-US" dirty="0" err="1"/>
            <a:t>iGen</a:t>
          </a:r>
          <a:endParaRPr lang="en-US" dirty="0"/>
        </a:p>
      </dgm:t>
    </dgm:pt>
    <dgm:pt modelId="{D65CD289-0663-4A0B-9C3D-4E2B2A078D79}" type="parTrans" cxnId="{D2224C25-58D7-4B97-9154-34975BDE33A9}">
      <dgm:prSet/>
      <dgm:spPr/>
      <dgm:t>
        <a:bodyPr/>
        <a:lstStyle/>
        <a:p>
          <a:endParaRPr lang="en-US"/>
        </a:p>
      </dgm:t>
    </dgm:pt>
    <dgm:pt modelId="{452871AA-3CCB-4F1F-BE0E-3A34672D344B}" type="sibTrans" cxnId="{D2224C25-58D7-4B97-9154-34975BDE33A9}">
      <dgm:prSet/>
      <dgm:spPr/>
      <dgm:t>
        <a:bodyPr/>
        <a:lstStyle/>
        <a:p>
          <a:endParaRPr lang="en-US"/>
        </a:p>
      </dgm:t>
    </dgm:pt>
    <dgm:pt modelId="{408BD292-3BB1-4052-83BD-9616A48B1CC8}">
      <dgm:prSet phldrT="[Text]"/>
      <dgm:spPr/>
      <dgm:t>
        <a:bodyPr/>
        <a:lstStyle/>
        <a:p>
          <a:r>
            <a:rPr lang="en-US" dirty="0"/>
            <a:t>1995 - 2012</a:t>
          </a:r>
        </a:p>
      </dgm:t>
    </dgm:pt>
    <dgm:pt modelId="{062CBCA7-8BD7-4056-A6B1-F6821D5E25E9}" type="parTrans" cxnId="{1A170586-13E8-4D03-B0B3-7FD71A0CA011}">
      <dgm:prSet/>
      <dgm:spPr/>
      <dgm:t>
        <a:bodyPr/>
        <a:lstStyle/>
        <a:p>
          <a:endParaRPr lang="en-US"/>
        </a:p>
      </dgm:t>
    </dgm:pt>
    <dgm:pt modelId="{12410BF5-F196-4550-8AAC-F0C9E9BF63BB}" type="sibTrans" cxnId="{1A170586-13E8-4D03-B0B3-7FD71A0CA011}">
      <dgm:prSet/>
      <dgm:spPr/>
      <dgm:t>
        <a:bodyPr/>
        <a:lstStyle/>
        <a:p>
          <a:endParaRPr lang="en-US"/>
        </a:p>
      </dgm:t>
    </dgm:pt>
    <dgm:pt modelId="{C64628F7-73D2-4B68-A566-A69A6F6CC109}">
      <dgm:prSet phldrT="[Text]"/>
      <dgm:spPr/>
      <dgm:t>
        <a:bodyPr/>
        <a:lstStyle/>
        <a:p>
          <a:r>
            <a:rPr lang="en-US" dirty="0"/>
            <a:t>Generation Alpha</a:t>
          </a:r>
        </a:p>
      </dgm:t>
    </dgm:pt>
    <dgm:pt modelId="{8C0A857D-FF7C-4C1D-A207-F4D48D51C596}" type="parTrans" cxnId="{36B3C299-D6F5-48BE-9EF2-ECE64BBE4900}">
      <dgm:prSet/>
      <dgm:spPr/>
      <dgm:t>
        <a:bodyPr/>
        <a:lstStyle/>
        <a:p>
          <a:endParaRPr lang="en-US"/>
        </a:p>
      </dgm:t>
    </dgm:pt>
    <dgm:pt modelId="{584D00DF-99E7-4114-83D2-DE07D833531A}" type="sibTrans" cxnId="{36B3C299-D6F5-48BE-9EF2-ECE64BBE4900}">
      <dgm:prSet/>
      <dgm:spPr/>
      <dgm:t>
        <a:bodyPr/>
        <a:lstStyle/>
        <a:p>
          <a:endParaRPr lang="en-US"/>
        </a:p>
      </dgm:t>
    </dgm:pt>
    <dgm:pt modelId="{C2C45848-A02D-4A49-A7B7-8F1AC6AA6619}">
      <dgm:prSet phldrT="[Text]"/>
      <dgm:spPr/>
      <dgm:t>
        <a:bodyPr/>
        <a:lstStyle/>
        <a:p>
          <a:r>
            <a:rPr lang="en-US" dirty="0"/>
            <a:t>2013 - 2025</a:t>
          </a:r>
        </a:p>
      </dgm:t>
    </dgm:pt>
    <dgm:pt modelId="{9A08708E-B628-4CBB-B2F3-3DC5D5C86EAD}" type="parTrans" cxnId="{B2ABF381-A449-419A-B0AC-F92A7B9DAD8A}">
      <dgm:prSet/>
      <dgm:spPr/>
      <dgm:t>
        <a:bodyPr/>
        <a:lstStyle/>
        <a:p>
          <a:endParaRPr lang="en-US"/>
        </a:p>
      </dgm:t>
    </dgm:pt>
    <dgm:pt modelId="{87F2564F-9AEA-4C79-A1D5-7395FB17CF4C}" type="sibTrans" cxnId="{B2ABF381-A449-419A-B0AC-F92A7B9DAD8A}">
      <dgm:prSet/>
      <dgm:spPr/>
      <dgm:t>
        <a:bodyPr/>
        <a:lstStyle/>
        <a:p>
          <a:endParaRPr lang="en-US"/>
        </a:p>
      </dgm:t>
    </dgm:pt>
    <dgm:pt modelId="{E69C1F31-E4EE-40F4-A6A1-B727CC3837FA}">
      <dgm:prSet phldrT="[Text]"/>
      <dgm:spPr/>
      <dgm:t>
        <a:bodyPr/>
        <a:lstStyle/>
        <a:p>
          <a:r>
            <a:rPr lang="en-US" dirty="0"/>
            <a:t>Characterized by their mass usage of the Internet from a young age</a:t>
          </a:r>
        </a:p>
      </dgm:t>
    </dgm:pt>
    <dgm:pt modelId="{B96703F8-508D-4793-9A74-E208E99C4CB7}" type="parTrans" cxnId="{60F20558-6ACB-441C-B7FD-D434765DA7CD}">
      <dgm:prSet/>
      <dgm:spPr/>
      <dgm:t>
        <a:bodyPr/>
        <a:lstStyle/>
        <a:p>
          <a:endParaRPr lang="en-US"/>
        </a:p>
      </dgm:t>
    </dgm:pt>
    <dgm:pt modelId="{3F48F1A5-FB5F-449C-8C42-29CBF486E51C}" type="sibTrans" cxnId="{60F20558-6ACB-441C-B7FD-D434765DA7CD}">
      <dgm:prSet/>
      <dgm:spPr/>
      <dgm:t>
        <a:bodyPr/>
        <a:lstStyle/>
        <a:p>
          <a:endParaRPr lang="en-US"/>
        </a:p>
      </dgm:t>
    </dgm:pt>
    <dgm:pt modelId="{47099266-3BAE-4C82-B27B-6B092452FB08}">
      <dgm:prSet phldrT="[Text]"/>
      <dgm:spPr/>
      <dgm:t>
        <a:bodyPr/>
        <a:lstStyle/>
        <a:p>
          <a:r>
            <a:rPr lang="en-US" dirty="0"/>
            <a:t>They are linked to social media so much</a:t>
          </a:r>
        </a:p>
      </dgm:t>
    </dgm:pt>
    <dgm:pt modelId="{5D3C685D-5096-461E-AB86-54F154F57E67}" type="parTrans" cxnId="{4D922B62-B12D-4442-971F-44EA6DF99D2B}">
      <dgm:prSet/>
      <dgm:spPr/>
      <dgm:t>
        <a:bodyPr/>
        <a:lstStyle/>
        <a:p>
          <a:endParaRPr lang="en-US"/>
        </a:p>
      </dgm:t>
    </dgm:pt>
    <dgm:pt modelId="{C5499F7A-915C-40A5-AC44-DA7900F3F845}" type="sibTrans" cxnId="{4D922B62-B12D-4442-971F-44EA6DF99D2B}">
      <dgm:prSet/>
      <dgm:spPr/>
      <dgm:t>
        <a:bodyPr/>
        <a:lstStyle/>
        <a:p>
          <a:endParaRPr lang="en-US"/>
        </a:p>
      </dgm:t>
    </dgm:pt>
    <dgm:pt modelId="{79DA150F-0FE1-4FE1-A099-3B941C9072C0}">
      <dgm:prSet phldrT="[Text]"/>
      <dgm:spPr/>
      <dgm:t>
        <a:bodyPr/>
        <a:lstStyle/>
        <a:p>
          <a:r>
            <a:rPr lang="en-US" dirty="0"/>
            <a:t>Comfortable with technology and interact on social media</a:t>
          </a:r>
        </a:p>
      </dgm:t>
    </dgm:pt>
    <dgm:pt modelId="{017846BF-7D93-41AD-8CE8-3D985296A165}" type="parTrans" cxnId="{DE7EAC6A-B3CF-4E14-B7EB-5C0B72C70110}">
      <dgm:prSet/>
      <dgm:spPr/>
      <dgm:t>
        <a:bodyPr/>
        <a:lstStyle/>
        <a:p>
          <a:endParaRPr lang="en-US"/>
        </a:p>
      </dgm:t>
    </dgm:pt>
    <dgm:pt modelId="{9F7EBFDE-FF32-4373-8927-43720BEA39E1}" type="sibTrans" cxnId="{DE7EAC6A-B3CF-4E14-B7EB-5C0B72C70110}">
      <dgm:prSet/>
      <dgm:spPr/>
      <dgm:t>
        <a:bodyPr/>
        <a:lstStyle/>
        <a:p>
          <a:endParaRPr lang="en-US"/>
        </a:p>
      </dgm:t>
    </dgm:pt>
    <dgm:pt modelId="{A3B1D13E-F92F-4765-A2E2-E52C5A595F79}">
      <dgm:prSet phldrT="[Text]"/>
      <dgm:spPr/>
      <dgm:t>
        <a:bodyPr/>
        <a:lstStyle/>
        <a:p>
          <a:r>
            <a:rPr lang="en-US" dirty="0"/>
            <a:t>Growing up through the Great Recession may have given the generation the feeling of unsettlement or insecurity</a:t>
          </a:r>
        </a:p>
      </dgm:t>
    </dgm:pt>
    <dgm:pt modelId="{56D2039F-562D-46CA-88B2-CC42B2222874}" type="parTrans" cxnId="{0C173957-2858-4904-BA90-FAFA8353D72B}">
      <dgm:prSet/>
      <dgm:spPr/>
      <dgm:t>
        <a:bodyPr/>
        <a:lstStyle/>
        <a:p>
          <a:endParaRPr lang="en-US"/>
        </a:p>
      </dgm:t>
    </dgm:pt>
    <dgm:pt modelId="{C23BD180-5C20-45D8-AD58-C132386C03DC}" type="sibTrans" cxnId="{0C173957-2858-4904-BA90-FAFA8353D72B}">
      <dgm:prSet/>
      <dgm:spPr/>
      <dgm:t>
        <a:bodyPr/>
        <a:lstStyle/>
        <a:p>
          <a:endParaRPr lang="en-US"/>
        </a:p>
      </dgm:t>
    </dgm:pt>
    <dgm:pt modelId="{C666CDA2-2657-4B16-ADD1-8332D68EE4DF}" type="pres">
      <dgm:prSet presAssocID="{90F6DA79-21B6-460B-8518-A9D954E1307F}" presName="linear" presStyleCnt="0">
        <dgm:presLayoutVars>
          <dgm:animLvl val="lvl"/>
          <dgm:resizeHandles val="exact"/>
        </dgm:presLayoutVars>
      </dgm:prSet>
      <dgm:spPr/>
    </dgm:pt>
    <dgm:pt modelId="{ABC0654C-46AA-498D-8E16-83C63E980131}" type="pres">
      <dgm:prSet presAssocID="{97823FB1-C056-40FB-B650-7D8D16A529F1}" presName="parentText" presStyleLbl="node1" presStyleIdx="0" presStyleCnt="2" custLinFactNeighborY="-1226">
        <dgm:presLayoutVars>
          <dgm:chMax val="0"/>
          <dgm:bulletEnabled val="1"/>
        </dgm:presLayoutVars>
      </dgm:prSet>
      <dgm:spPr/>
    </dgm:pt>
    <dgm:pt modelId="{3D02E17D-A02A-42C3-8593-5EDB772B022C}" type="pres">
      <dgm:prSet presAssocID="{97823FB1-C056-40FB-B650-7D8D16A529F1}" presName="childText" presStyleLbl="revTx" presStyleIdx="0" presStyleCnt="2">
        <dgm:presLayoutVars>
          <dgm:bulletEnabled val="1"/>
        </dgm:presLayoutVars>
      </dgm:prSet>
      <dgm:spPr/>
    </dgm:pt>
    <dgm:pt modelId="{3E8790E5-9978-41D8-8A97-F9EC31272F63}" type="pres">
      <dgm:prSet presAssocID="{C64628F7-73D2-4B68-A566-A69A6F6CC109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9EE00727-DA71-4464-B538-9263ECFB36EA}" type="pres">
      <dgm:prSet presAssocID="{C64628F7-73D2-4B68-A566-A69A6F6CC109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F8D4FD21-78D9-4E02-BEA0-F07B3EC39F55}" type="presOf" srcId="{C2C45848-A02D-4A49-A7B7-8F1AC6AA6619}" destId="{9EE00727-DA71-4464-B538-9263ECFB36EA}" srcOrd="0" destOrd="0" presId="urn:microsoft.com/office/officeart/2005/8/layout/vList2"/>
    <dgm:cxn modelId="{B9566C23-C90C-4A20-ADBA-4D22B4D85C91}" type="presOf" srcId="{A3B1D13E-F92F-4765-A2E2-E52C5A595F79}" destId="{3D02E17D-A02A-42C3-8593-5EDB772B022C}" srcOrd="0" destOrd="4" presId="urn:microsoft.com/office/officeart/2005/8/layout/vList2"/>
    <dgm:cxn modelId="{D2224C25-58D7-4B97-9154-34975BDE33A9}" srcId="{90F6DA79-21B6-460B-8518-A9D954E1307F}" destId="{97823FB1-C056-40FB-B650-7D8D16A529F1}" srcOrd="0" destOrd="0" parTransId="{D65CD289-0663-4A0B-9C3D-4E2B2A078D79}" sibTransId="{452871AA-3CCB-4F1F-BE0E-3A34672D344B}"/>
    <dgm:cxn modelId="{1D0E482C-A35E-4A86-AC6F-55C412A7BD35}" type="presOf" srcId="{90F6DA79-21B6-460B-8518-A9D954E1307F}" destId="{C666CDA2-2657-4B16-ADD1-8332D68EE4DF}" srcOrd="0" destOrd="0" presId="urn:microsoft.com/office/officeart/2005/8/layout/vList2"/>
    <dgm:cxn modelId="{37A10D32-C97A-4CAE-B01E-A207D58B205D}" type="presOf" srcId="{C64628F7-73D2-4B68-A566-A69A6F6CC109}" destId="{3E8790E5-9978-41D8-8A97-F9EC31272F63}" srcOrd="0" destOrd="0" presId="urn:microsoft.com/office/officeart/2005/8/layout/vList2"/>
    <dgm:cxn modelId="{9C047A3B-789D-4E18-8D22-8308EBE1EC8D}" type="presOf" srcId="{408BD292-3BB1-4052-83BD-9616A48B1CC8}" destId="{3D02E17D-A02A-42C3-8593-5EDB772B022C}" srcOrd="0" destOrd="0" presId="urn:microsoft.com/office/officeart/2005/8/layout/vList2"/>
    <dgm:cxn modelId="{4D922B62-B12D-4442-971F-44EA6DF99D2B}" srcId="{97823FB1-C056-40FB-B650-7D8D16A529F1}" destId="{47099266-3BAE-4C82-B27B-6B092452FB08}" srcOrd="1" destOrd="0" parTransId="{5D3C685D-5096-461E-AB86-54F154F57E67}" sibTransId="{C5499F7A-915C-40A5-AC44-DA7900F3F845}"/>
    <dgm:cxn modelId="{78D8E046-24EA-4AFC-8DE9-4D258AE54BD1}" type="presOf" srcId="{97823FB1-C056-40FB-B650-7D8D16A529F1}" destId="{ABC0654C-46AA-498D-8E16-83C63E980131}" srcOrd="0" destOrd="0" presId="urn:microsoft.com/office/officeart/2005/8/layout/vList2"/>
    <dgm:cxn modelId="{DE7EAC6A-B3CF-4E14-B7EB-5C0B72C70110}" srcId="{97823FB1-C056-40FB-B650-7D8D16A529F1}" destId="{79DA150F-0FE1-4FE1-A099-3B941C9072C0}" srcOrd="3" destOrd="0" parTransId="{017846BF-7D93-41AD-8CE8-3D985296A165}" sibTransId="{9F7EBFDE-FF32-4373-8927-43720BEA39E1}"/>
    <dgm:cxn modelId="{0C173957-2858-4904-BA90-FAFA8353D72B}" srcId="{97823FB1-C056-40FB-B650-7D8D16A529F1}" destId="{A3B1D13E-F92F-4765-A2E2-E52C5A595F79}" srcOrd="4" destOrd="0" parTransId="{56D2039F-562D-46CA-88B2-CC42B2222874}" sibTransId="{C23BD180-5C20-45D8-AD58-C132386C03DC}"/>
    <dgm:cxn modelId="{60F20558-6ACB-441C-B7FD-D434765DA7CD}" srcId="{97823FB1-C056-40FB-B650-7D8D16A529F1}" destId="{E69C1F31-E4EE-40F4-A6A1-B727CC3837FA}" srcOrd="2" destOrd="0" parTransId="{B96703F8-508D-4793-9A74-E208E99C4CB7}" sibTransId="{3F48F1A5-FB5F-449C-8C42-29CBF486E51C}"/>
    <dgm:cxn modelId="{9B88877B-AAE4-4DDB-87F5-D88B295C8F8A}" type="presOf" srcId="{79DA150F-0FE1-4FE1-A099-3B941C9072C0}" destId="{3D02E17D-A02A-42C3-8593-5EDB772B022C}" srcOrd="0" destOrd="3" presId="urn:microsoft.com/office/officeart/2005/8/layout/vList2"/>
    <dgm:cxn modelId="{B2ABF381-A449-419A-B0AC-F92A7B9DAD8A}" srcId="{C64628F7-73D2-4B68-A566-A69A6F6CC109}" destId="{C2C45848-A02D-4A49-A7B7-8F1AC6AA6619}" srcOrd="0" destOrd="0" parTransId="{9A08708E-B628-4CBB-B2F3-3DC5D5C86EAD}" sibTransId="{87F2564F-9AEA-4C79-A1D5-7395FB17CF4C}"/>
    <dgm:cxn modelId="{1A170586-13E8-4D03-B0B3-7FD71A0CA011}" srcId="{97823FB1-C056-40FB-B650-7D8D16A529F1}" destId="{408BD292-3BB1-4052-83BD-9616A48B1CC8}" srcOrd="0" destOrd="0" parTransId="{062CBCA7-8BD7-4056-A6B1-F6821D5E25E9}" sibTransId="{12410BF5-F196-4550-8AAC-F0C9E9BF63BB}"/>
    <dgm:cxn modelId="{556E648B-8A5C-426D-8581-EFFCC3585116}" type="presOf" srcId="{47099266-3BAE-4C82-B27B-6B092452FB08}" destId="{3D02E17D-A02A-42C3-8593-5EDB772B022C}" srcOrd="0" destOrd="1" presId="urn:microsoft.com/office/officeart/2005/8/layout/vList2"/>
    <dgm:cxn modelId="{D75D118F-3AA9-4C7B-A4F0-55C0C476EB2D}" type="presOf" srcId="{E69C1F31-E4EE-40F4-A6A1-B727CC3837FA}" destId="{3D02E17D-A02A-42C3-8593-5EDB772B022C}" srcOrd="0" destOrd="2" presId="urn:microsoft.com/office/officeart/2005/8/layout/vList2"/>
    <dgm:cxn modelId="{36B3C299-D6F5-48BE-9EF2-ECE64BBE4900}" srcId="{90F6DA79-21B6-460B-8518-A9D954E1307F}" destId="{C64628F7-73D2-4B68-A566-A69A6F6CC109}" srcOrd="1" destOrd="0" parTransId="{8C0A857D-FF7C-4C1D-A207-F4D48D51C596}" sibTransId="{584D00DF-99E7-4114-83D2-DE07D833531A}"/>
    <dgm:cxn modelId="{E8FA2517-2F59-49BB-B4A1-3235FD2110A2}" type="presParOf" srcId="{C666CDA2-2657-4B16-ADD1-8332D68EE4DF}" destId="{ABC0654C-46AA-498D-8E16-83C63E980131}" srcOrd="0" destOrd="0" presId="urn:microsoft.com/office/officeart/2005/8/layout/vList2"/>
    <dgm:cxn modelId="{E1F42557-E5AB-4B51-BE16-BA65A76C3AB8}" type="presParOf" srcId="{C666CDA2-2657-4B16-ADD1-8332D68EE4DF}" destId="{3D02E17D-A02A-42C3-8593-5EDB772B022C}" srcOrd="1" destOrd="0" presId="urn:microsoft.com/office/officeart/2005/8/layout/vList2"/>
    <dgm:cxn modelId="{236339A6-9941-4C16-B278-4A21DD54A00E}" type="presParOf" srcId="{C666CDA2-2657-4B16-ADD1-8332D68EE4DF}" destId="{3E8790E5-9978-41D8-8A97-F9EC31272F63}" srcOrd="2" destOrd="0" presId="urn:microsoft.com/office/officeart/2005/8/layout/vList2"/>
    <dgm:cxn modelId="{5610A4E8-F97E-42F1-A319-71067160708E}" type="presParOf" srcId="{C666CDA2-2657-4B16-ADD1-8332D68EE4DF}" destId="{9EE00727-DA71-4464-B538-9263ECFB36EA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B6A527-1C5E-48C2-B444-9992CE31CF6B}">
      <dsp:nvSpPr>
        <dsp:cNvPr id="0" name=""/>
        <dsp:cNvSpPr/>
      </dsp:nvSpPr>
      <dsp:spPr>
        <a:xfrm>
          <a:off x="0" y="109859"/>
          <a:ext cx="5040000" cy="57563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Product</a:t>
          </a:r>
        </a:p>
      </dsp:txBody>
      <dsp:txXfrm>
        <a:off x="28100" y="137959"/>
        <a:ext cx="4983800" cy="519439"/>
      </dsp:txXfrm>
    </dsp:sp>
    <dsp:sp modelId="{551154C2-D6EB-4C1C-8909-1A833ABAF08B}">
      <dsp:nvSpPr>
        <dsp:cNvPr id="0" name=""/>
        <dsp:cNvSpPr/>
      </dsp:nvSpPr>
      <dsp:spPr>
        <a:xfrm>
          <a:off x="0" y="685499"/>
          <a:ext cx="5040000" cy="1465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900" kern="1200" dirty="0"/>
            <a:t>A product is an item that is built or produced to satisfy the needs of a certain group of people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900" kern="1200" dirty="0"/>
            <a:t>The product can be intangible or tangible as it can be in the form of services or goods</a:t>
          </a:r>
        </a:p>
      </dsp:txBody>
      <dsp:txXfrm>
        <a:off x="0" y="685499"/>
        <a:ext cx="5040000" cy="1465560"/>
      </dsp:txXfrm>
    </dsp:sp>
    <dsp:sp modelId="{62E423E2-8E58-43A2-BF86-1A6A1D5D61C2}">
      <dsp:nvSpPr>
        <dsp:cNvPr id="0" name=""/>
        <dsp:cNvSpPr/>
      </dsp:nvSpPr>
      <dsp:spPr>
        <a:xfrm>
          <a:off x="0" y="2151059"/>
          <a:ext cx="5040000" cy="57563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Price</a:t>
          </a:r>
        </a:p>
      </dsp:txBody>
      <dsp:txXfrm>
        <a:off x="28100" y="2179159"/>
        <a:ext cx="4983800" cy="519439"/>
      </dsp:txXfrm>
    </dsp:sp>
    <dsp:sp modelId="{51C0B19F-BBD1-46A2-8BB4-D769BA5507A3}">
      <dsp:nvSpPr>
        <dsp:cNvPr id="0" name=""/>
        <dsp:cNvSpPr/>
      </dsp:nvSpPr>
      <dsp:spPr>
        <a:xfrm>
          <a:off x="0" y="2726699"/>
          <a:ext cx="5040000" cy="1887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900" kern="1200" dirty="0"/>
            <a:t>The price of the product is basically the amount that a customer pays for to enjoy it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900" kern="1200" dirty="0"/>
            <a:t>3 major pricing strategies:</a:t>
          </a:r>
        </a:p>
        <a:p>
          <a:pPr marL="342900" lvl="2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900" kern="1200" dirty="0"/>
            <a:t>Market penetration pricing</a:t>
          </a:r>
        </a:p>
        <a:p>
          <a:pPr marL="342900" lvl="2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900" kern="1200" dirty="0"/>
            <a:t>Market skimming pricing</a:t>
          </a:r>
        </a:p>
        <a:p>
          <a:pPr marL="342900" lvl="2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900" kern="1200" dirty="0"/>
            <a:t>Neutral Pricing</a:t>
          </a:r>
        </a:p>
      </dsp:txBody>
      <dsp:txXfrm>
        <a:off x="0" y="2726699"/>
        <a:ext cx="5040000" cy="18878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B6A527-1C5E-48C2-B444-9992CE31CF6B}">
      <dsp:nvSpPr>
        <dsp:cNvPr id="0" name=""/>
        <dsp:cNvSpPr/>
      </dsp:nvSpPr>
      <dsp:spPr>
        <a:xfrm>
          <a:off x="0" y="65505"/>
          <a:ext cx="5040000" cy="50368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Place</a:t>
          </a:r>
        </a:p>
      </dsp:txBody>
      <dsp:txXfrm>
        <a:off x="24588" y="90093"/>
        <a:ext cx="4990824" cy="454509"/>
      </dsp:txXfrm>
    </dsp:sp>
    <dsp:sp modelId="{551154C2-D6EB-4C1C-8909-1A833ABAF08B}">
      <dsp:nvSpPr>
        <dsp:cNvPr id="0" name=""/>
        <dsp:cNvSpPr/>
      </dsp:nvSpPr>
      <dsp:spPr>
        <a:xfrm>
          <a:off x="0" y="569190"/>
          <a:ext cx="5040000" cy="18692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26670" rIns="149352" bIns="2667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You must position and distribute the product in a place that is accessible to potential buyers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Distribution strategies: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Intensive distribution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Exclusive distribution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Selective distribution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Franchising</a:t>
          </a:r>
        </a:p>
      </dsp:txBody>
      <dsp:txXfrm>
        <a:off x="0" y="569190"/>
        <a:ext cx="5040000" cy="1869210"/>
      </dsp:txXfrm>
    </dsp:sp>
    <dsp:sp modelId="{62E423E2-8E58-43A2-BF86-1A6A1D5D61C2}">
      <dsp:nvSpPr>
        <dsp:cNvPr id="0" name=""/>
        <dsp:cNvSpPr/>
      </dsp:nvSpPr>
      <dsp:spPr>
        <a:xfrm>
          <a:off x="0" y="2438400"/>
          <a:ext cx="5040000" cy="50368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Promotion</a:t>
          </a:r>
        </a:p>
      </dsp:txBody>
      <dsp:txXfrm>
        <a:off x="24588" y="2462988"/>
        <a:ext cx="4990824" cy="454509"/>
      </dsp:txXfrm>
    </dsp:sp>
    <dsp:sp modelId="{51C0B19F-BBD1-46A2-8BB4-D769BA5507A3}">
      <dsp:nvSpPr>
        <dsp:cNvPr id="0" name=""/>
        <dsp:cNvSpPr/>
      </dsp:nvSpPr>
      <dsp:spPr>
        <a:xfrm>
          <a:off x="0" y="2942084"/>
          <a:ext cx="5040000" cy="18692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26670" rIns="149352" bIns="2667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Promotion is a very important component of marketing as it can boost brand recognition and sales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Promotion elements: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Sales organization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Public relations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Advertising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Sales promotion</a:t>
          </a:r>
        </a:p>
      </dsp:txBody>
      <dsp:txXfrm>
        <a:off x="0" y="2942084"/>
        <a:ext cx="5040000" cy="186921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B6A527-1C5E-48C2-B444-9992CE31CF6B}">
      <dsp:nvSpPr>
        <dsp:cNvPr id="0" name=""/>
        <dsp:cNvSpPr/>
      </dsp:nvSpPr>
      <dsp:spPr>
        <a:xfrm>
          <a:off x="0" y="79474"/>
          <a:ext cx="10227075" cy="55165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People</a:t>
          </a:r>
        </a:p>
      </dsp:txBody>
      <dsp:txXfrm>
        <a:off x="26930" y="106404"/>
        <a:ext cx="10173215" cy="497795"/>
      </dsp:txXfrm>
    </dsp:sp>
    <dsp:sp modelId="{551154C2-D6EB-4C1C-8909-1A833ABAF08B}">
      <dsp:nvSpPr>
        <dsp:cNvPr id="0" name=""/>
        <dsp:cNvSpPr/>
      </dsp:nvSpPr>
      <dsp:spPr>
        <a:xfrm>
          <a:off x="0" y="631129"/>
          <a:ext cx="10227075" cy="1428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4710" tIns="29210" rIns="163576" bIns="2921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800" kern="1200" dirty="0"/>
            <a:t>Of both target market and people directly related to the business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800" kern="1200" dirty="0"/>
            <a:t>Thorough research is important to discover whether there are enough people in your target market that is in demand for certain types of products and services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800" kern="1200" dirty="0"/>
            <a:t>The company’s employees are important in marketing because they are the ones who deliver the service</a:t>
          </a:r>
        </a:p>
      </dsp:txBody>
      <dsp:txXfrm>
        <a:off x="0" y="631129"/>
        <a:ext cx="10227075" cy="1428300"/>
      </dsp:txXfrm>
    </dsp:sp>
    <dsp:sp modelId="{62E423E2-8E58-43A2-BF86-1A6A1D5D61C2}">
      <dsp:nvSpPr>
        <dsp:cNvPr id="0" name=""/>
        <dsp:cNvSpPr/>
      </dsp:nvSpPr>
      <dsp:spPr>
        <a:xfrm>
          <a:off x="0" y="2059429"/>
          <a:ext cx="10227075" cy="55165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Process</a:t>
          </a:r>
        </a:p>
      </dsp:txBody>
      <dsp:txXfrm>
        <a:off x="26930" y="2086359"/>
        <a:ext cx="10173215" cy="497795"/>
      </dsp:txXfrm>
    </dsp:sp>
    <dsp:sp modelId="{51C0B19F-BBD1-46A2-8BB4-D769BA5507A3}">
      <dsp:nvSpPr>
        <dsp:cNvPr id="0" name=""/>
        <dsp:cNvSpPr/>
      </dsp:nvSpPr>
      <dsp:spPr>
        <a:xfrm>
          <a:off x="0" y="2611084"/>
          <a:ext cx="10227075" cy="61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4710" tIns="29210" rIns="163576" bIns="2921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800" kern="1200" dirty="0"/>
            <a:t>The systems and processes of the organization affect the execution of the service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800" kern="1200" dirty="0"/>
            <a:t>So, you must make sure that you have a well-tailored process in place to minimize costs</a:t>
          </a:r>
        </a:p>
      </dsp:txBody>
      <dsp:txXfrm>
        <a:off x="0" y="2611084"/>
        <a:ext cx="10227075" cy="618930"/>
      </dsp:txXfrm>
    </dsp:sp>
    <dsp:sp modelId="{9E92D0C1-A0E4-4C6D-ADFB-B024B2DE6131}">
      <dsp:nvSpPr>
        <dsp:cNvPr id="0" name=""/>
        <dsp:cNvSpPr/>
      </dsp:nvSpPr>
      <dsp:spPr>
        <a:xfrm>
          <a:off x="0" y="3230014"/>
          <a:ext cx="10227075" cy="55165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Physical Evidence</a:t>
          </a:r>
          <a:endParaRPr lang="en-ID" sz="2300" kern="1200" dirty="0"/>
        </a:p>
      </dsp:txBody>
      <dsp:txXfrm>
        <a:off x="26930" y="3256944"/>
        <a:ext cx="10173215" cy="497795"/>
      </dsp:txXfrm>
    </dsp:sp>
    <dsp:sp modelId="{04DF760F-DEE4-40FA-91D1-B278108A0DEA}">
      <dsp:nvSpPr>
        <dsp:cNvPr id="0" name=""/>
        <dsp:cNvSpPr/>
      </dsp:nvSpPr>
      <dsp:spPr>
        <a:xfrm>
          <a:off x="0" y="3781669"/>
          <a:ext cx="10227075" cy="1190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4710" tIns="29210" rIns="163576" bIns="2921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800" kern="1200" dirty="0"/>
            <a:t>In the service industries, there should be physical evidence that the service was delivered</a:t>
          </a:r>
          <a:endParaRPr lang="en-ID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800" kern="1200" dirty="0"/>
            <a:t>Additionally, physical evidence pertains also to how a business and its products are perceived in the marketplace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800" kern="1200" dirty="0"/>
            <a:t>It is the physical evidence of a business’ presence and establishment</a:t>
          </a:r>
        </a:p>
      </dsp:txBody>
      <dsp:txXfrm>
        <a:off x="0" y="3781669"/>
        <a:ext cx="10227075" cy="119025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4755B4-C359-4963-B39F-0E645340A94A}">
      <dsp:nvSpPr>
        <dsp:cNvPr id="0" name=""/>
        <dsp:cNvSpPr/>
      </dsp:nvSpPr>
      <dsp:spPr>
        <a:xfrm>
          <a:off x="155931" y="228"/>
          <a:ext cx="3201053" cy="1920631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 dirty="0"/>
            <a:t>Customer Acquisition</a:t>
          </a:r>
        </a:p>
      </dsp:txBody>
      <dsp:txXfrm>
        <a:off x="155931" y="228"/>
        <a:ext cx="3201053" cy="1920631"/>
      </dsp:txXfrm>
    </dsp:sp>
    <dsp:sp modelId="{A988A66E-BDEC-4AEA-AD21-3CE37D616931}">
      <dsp:nvSpPr>
        <dsp:cNvPr id="0" name=""/>
        <dsp:cNvSpPr/>
      </dsp:nvSpPr>
      <dsp:spPr>
        <a:xfrm>
          <a:off x="3677089" y="228"/>
          <a:ext cx="3201053" cy="1920631"/>
        </a:xfrm>
        <a:prstGeom prst="rect">
          <a:avLst/>
        </a:prstGeom>
        <a:gradFill rotWithShape="0">
          <a:gsLst>
            <a:gs pos="0">
              <a:schemeClr val="accent4">
                <a:hueOff val="5197846"/>
                <a:satOff val="-23984"/>
                <a:lumOff val="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197846"/>
                <a:satOff val="-23984"/>
                <a:lumOff val="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197846"/>
                <a:satOff val="-23984"/>
                <a:lumOff val="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 dirty="0"/>
            <a:t>Customer Retention</a:t>
          </a:r>
        </a:p>
      </dsp:txBody>
      <dsp:txXfrm>
        <a:off x="3677089" y="228"/>
        <a:ext cx="3201053" cy="1920631"/>
      </dsp:txXfrm>
    </dsp:sp>
    <dsp:sp modelId="{4995C70B-A9BE-4B23-A0AC-E9158F8179B9}">
      <dsp:nvSpPr>
        <dsp:cNvPr id="0" name=""/>
        <dsp:cNvSpPr/>
      </dsp:nvSpPr>
      <dsp:spPr>
        <a:xfrm>
          <a:off x="1916510" y="2240966"/>
          <a:ext cx="3201053" cy="1920631"/>
        </a:xfrm>
        <a:prstGeom prst="rect">
          <a:avLst/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 dirty="0"/>
            <a:t>Boosting Sales (upselling)</a:t>
          </a:r>
        </a:p>
      </dsp:txBody>
      <dsp:txXfrm>
        <a:off x="1916510" y="2240966"/>
        <a:ext cx="3201053" cy="192063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CB2332-844C-4FEE-A57F-823979FEACAB}">
      <dsp:nvSpPr>
        <dsp:cNvPr id="0" name=""/>
        <dsp:cNvSpPr/>
      </dsp:nvSpPr>
      <dsp:spPr>
        <a:xfrm>
          <a:off x="0" y="578967"/>
          <a:ext cx="2985116" cy="1791069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Personal Assistance</a:t>
          </a:r>
        </a:p>
      </dsp:txBody>
      <dsp:txXfrm>
        <a:off x="0" y="578967"/>
        <a:ext cx="2985116" cy="1791069"/>
      </dsp:txXfrm>
    </dsp:sp>
    <dsp:sp modelId="{6B022354-4D0A-49B2-8883-4D3ACF72C7C9}">
      <dsp:nvSpPr>
        <dsp:cNvPr id="0" name=""/>
        <dsp:cNvSpPr/>
      </dsp:nvSpPr>
      <dsp:spPr>
        <a:xfrm>
          <a:off x="3283627" y="578967"/>
          <a:ext cx="2985116" cy="179106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Dedicated Personal Assistance</a:t>
          </a:r>
        </a:p>
      </dsp:txBody>
      <dsp:txXfrm>
        <a:off x="3283627" y="578967"/>
        <a:ext cx="2985116" cy="1791069"/>
      </dsp:txXfrm>
    </dsp:sp>
    <dsp:sp modelId="{6AED74D7-BF5C-4FF6-A7AD-A46AA180BCEF}">
      <dsp:nvSpPr>
        <dsp:cNvPr id="0" name=""/>
        <dsp:cNvSpPr/>
      </dsp:nvSpPr>
      <dsp:spPr>
        <a:xfrm>
          <a:off x="6567255" y="578967"/>
          <a:ext cx="2985116" cy="1791069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Self-service</a:t>
          </a:r>
        </a:p>
      </dsp:txBody>
      <dsp:txXfrm>
        <a:off x="6567255" y="578967"/>
        <a:ext cx="2985116" cy="1791069"/>
      </dsp:txXfrm>
    </dsp:sp>
    <dsp:sp modelId="{A5599A5D-1D6F-4F6C-9BD6-B24963EE6768}">
      <dsp:nvSpPr>
        <dsp:cNvPr id="0" name=""/>
        <dsp:cNvSpPr/>
      </dsp:nvSpPr>
      <dsp:spPr>
        <a:xfrm>
          <a:off x="0" y="2668548"/>
          <a:ext cx="2985116" cy="1791069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Automated Services</a:t>
          </a:r>
        </a:p>
      </dsp:txBody>
      <dsp:txXfrm>
        <a:off x="0" y="2668548"/>
        <a:ext cx="2985116" cy="1791069"/>
      </dsp:txXfrm>
    </dsp:sp>
    <dsp:sp modelId="{D87A59BA-0A38-46C0-A175-94A842475BC3}">
      <dsp:nvSpPr>
        <dsp:cNvPr id="0" name=""/>
        <dsp:cNvSpPr/>
      </dsp:nvSpPr>
      <dsp:spPr>
        <a:xfrm>
          <a:off x="3283627" y="2668548"/>
          <a:ext cx="2985116" cy="1791069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Communities</a:t>
          </a:r>
        </a:p>
      </dsp:txBody>
      <dsp:txXfrm>
        <a:off x="3283627" y="2668548"/>
        <a:ext cx="2985116" cy="1791069"/>
      </dsp:txXfrm>
    </dsp:sp>
    <dsp:sp modelId="{8AD3B2EB-C3C3-4944-BD1B-EA763E138385}">
      <dsp:nvSpPr>
        <dsp:cNvPr id="0" name=""/>
        <dsp:cNvSpPr/>
      </dsp:nvSpPr>
      <dsp:spPr>
        <a:xfrm>
          <a:off x="6567255" y="2668548"/>
          <a:ext cx="2985116" cy="1791069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Co-creation</a:t>
          </a:r>
        </a:p>
      </dsp:txBody>
      <dsp:txXfrm>
        <a:off x="6567255" y="2668548"/>
        <a:ext cx="2985116" cy="179106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C0654C-46AA-498D-8E16-83C63E980131}">
      <dsp:nvSpPr>
        <dsp:cNvPr id="0" name=""/>
        <dsp:cNvSpPr/>
      </dsp:nvSpPr>
      <dsp:spPr>
        <a:xfrm>
          <a:off x="0" y="581827"/>
          <a:ext cx="5040000" cy="8154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The Lost Generation	</a:t>
          </a:r>
        </a:p>
      </dsp:txBody>
      <dsp:txXfrm>
        <a:off x="39809" y="621636"/>
        <a:ext cx="4960382" cy="735872"/>
      </dsp:txXfrm>
    </dsp:sp>
    <dsp:sp modelId="{3D02E17D-A02A-42C3-8593-5EDB772B022C}">
      <dsp:nvSpPr>
        <dsp:cNvPr id="0" name=""/>
        <dsp:cNvSpPr/>
      </dsp:nvSpPr>
      <dsp:spPr>
        <a:xfrm>
          <a:off x="0" y="1397317"/>
          <a:ext cx="5040000" cy="9325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43180" rIns="241808" bIns="43180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700" kern="1200" dirty="0"/>
            <a:t>1883-1890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700" kern="1200" dirty="0"/>
            <a:t>Experienced World War I</a:t>
          </a:r>
        </a:p>
      </dsp:txBody>
      <dsp:txXfrm>
        <a:off x="0" y="1397317"/>
        <a:ext cx="5040000" cy="932535"/>
      </dsp:txXfrm>
    </dsp:sp>
    <dsp:sp modelId="{3E8790E5-9978-41D8-8A97-F9EC31272F63}">
      <dsp:nvSpPr>
        <dsp:cNvPr id="0" name=""/>
        <dsp:cNvSpPr/>
      </dsp:nvSpPr>
      <dsp:spPr>
        <a:xfrm>
          <a:off x="0" y="2329852"/>
          <a:ext cx="5040000" cy="8154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The Greatest Generation</a:t>
          </a:r>
        </a:p>
      </dsp:txBody>
      <dsp:txXfrm>
        <a:off x="39809" y="2369661"/>
        <a:ext cx="4960382" cy="735872"/>
      </dsp:txXfrm>
    </dsp:sp>
    <dsp:sp modelId="{9EE00727-DA71-4464-B538-9263ECFB36EA}">
      <dsp:nvSpPr>
        <dsp:cNvPr id="0" name=""/>
        <dsp:cNvSpPr/>
      </dsp:nvSpPr>
      <dsp:spPr>
        <a:xfrm>
          <a:off x="0" y="3145342"/>
          <a:ext cx="5040000" cy="13020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43180" rIns="241808" bIns="43180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700" kern="1200" dirty="0"/>
            <a:t>1900-1924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700" kern="1200" dirty="0"/>
            <a:t>Experienced The Great Depression &amp; World War II</a:t>
          </a:r>
        </a:p>
      </dsp:txBody>
      <dsp:txXfrm>
        <a:off x="0" y="3145342"/>
        <a:ext cx="5040000" cy="130202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C0654C-46AA-498D-8E16-83C63E980131}">
      <dsp:nvSpPr>
        <dsp:cNvPr id="0" name=""/>
        <dsp:cNvSpPr/>
      </dsp:nvSpPr>
      <dsp:spPr>
        <a:xfrm>
          <a:off x="0" y="22634"/>
          <a:ext cx="5040000" cy="64759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The Silent Generation	</a:t>
          </a:r>
        </a:p>
      </dsp:txBody>
      <dsp:txXfrm>
        <a:off x="31613" y="54247"/>
        <a:ext cx="4976774" cy="584369"/>
      </dsp:txXfrm>
    </dsp:sp>
    <dsp:sp modelId="{3D02E17D-A02A-42C3-8593-5EDB772B022C}">
      <dsp:nvSpPr>
        <dsp:cNvPr id="0" name=""/>
        <dsp:cNvSpPr/>
      </dsp:nvSpPr>
      <dsp:spPr>
        <a:xfrm>
          <a:off x="0" y="670229"/>
          <a:ext cx="5040000" cy="16766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34290" rIns="192024" bIns="34290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100" kern="1200" dirty="0"/>
            <a:t>1925-1945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100" kern="1200" dirty="0"/>
            <a:t>Many focused on their careers rather than activism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100" kern="1200" dirty="0"/>
            <a:t>People were encouraged to conform to social norms</a:t>
          </a:r>
        </a:p>
      </dsp:txBody>
      <dsp:txXfrm>
        <a:off x="0" y="670229"/>
        <a:ext cx="5040000" cy="1676699"/>
      </dsp:txXfrm>
    </dsp:sp>
    <dsp:sp modelId="{3E8790E5-9978-41D8-8A97-F9EC31272F63}">
      <dsp:nvSpPr>
        <dsp:cNvPr id="0" name=""/>
        <dsp:cNvSpPr/>
      </dsp:nvSpPr>
      <dsp:spPr>
        <a:xfrm>
          <a:off x="0" y="2346930"/>
          <a:ext cx="5040000" cy="64759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Baby Boomers</a:t>
          </a:r>
        </a:p>
      </dsp:txBody>
      <dsp:txXfrm>
        <a:off x="31613" y="2378543"/>
        <a:ext cx="4976774" cy="584369"/>
      </dsp:txXfrm>
    </dsp:sp>
    <dsp:sp modelId="{9EE00727-DA71-4464-B538-9263ECFB36EA}">
      <dsp:nvSpPr>
        <dsp:cNvPr id="0" name=""/>
        <dsp:cNvSpPr/>
      </dsp:nvSpPr>
      <dsp:spPr>
        <a:xfrm>
          <a:off x="0" y="2994524"/>
          <a:ext cx="5040000" cy="20120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34290" rIns="192024" bIns="34290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100" kern="1200" dirty="0"/>
            <a:t>1946 – 1964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100" kern="1200" dirty="0"/>
            <a:t>The wealthiest, most active, most physically fit generation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100" kern="1200" dirty="0"/>
            <a:t>The first generation that grew up expecting the world to get better with time.</a:t>
          </a:r>
        </a:p>
      </dsp:txBody>
      <dsp:txXfrm>
        <a:off x="0" y="2994524"/>
        <a:ext cx="5040000" cy="201203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C0654C-46AA-498D-8E16-83C63E980131}">
      <dsp:nvSpPr>
        <dsp:cNvPr id="0" name=""/>
        <dsp:cNvSpPr/>
      </dsp:nvSpPr>
      <dsp:spPr>
        <a:xfrm>
          <a:off x="0" y="155294"/>
          <a:ext cx="5040000" cy="6236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Generation X / Baby Bust</a:t>
          </a:r>
        </a:p>
      </dsp:txBody>
      <dsp:txXfrm>
        <a:off x="30442" y="185736"/>
        <a:ext cx="4979116" cy="562726"/>
      </dsp:txXfrm>
    </dsp:sp>
    <dsp:sp modelId="{3D02E17D-A02A-42C3-8593-5EDB772B022C}">
      <dsp:nvSpPr>
        <dsp:cNvPr id="0" name=""/>
        <dsp:cNvSpPr/>
      </dsp:nvSpPr>
      <dsp:spPr>
        <a:xfrm>
          <a:off x="0" y="778904"/>
          <a:ext cx="5040000" cy="15876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33020" rIns="184912" bIns="33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kern="1200" dirty="0"/>
            <a:t>1965 - 1979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kern="1200" dirty="0"/>
            <a:t>Shifting societal values of their time; more divorces, more women in the workplace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kern="1200" dirty="0"/>
            <a:t>Credited with the most entrepreneurial tendencies</a:t>
          </a:r>
        </a:p>
      </dsp:txBody>
      <dsp:txXfrm>
        <a:off x="0" y="778904"/>
        <a:ext cx="5040000" cy="1587690"/>
      </dsp:txXfrm>
    </dsp:sp>
    <dsp:sp modelId="{3E8790E5-9978-41D8-8A97-F9EC31272F63}">
      <dsp:nvSpPr>
        <dsp:cNvPr id="0" name=""/>
        <dsp:cNvSpPr/>
      </dsp:nvSpPr>
      <dsp:spPr>
        <a:xfrm>
          <a:off x="0" y="2366595"/>
          <a:ext cx="5040000" cy="6236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Generation Y / Millennials</a:t>
          </a:r>
        </a:p>
      </dsp:txBody>
      <dsp:txXfrm>
        <a:off x="30442" y="2397037"/>
        <a:ext cx="4979116" cy="562726"/>
      </dsp:txXfrm>
    </dsp:sp>
    <dsp:sp modelId="{9EE00727-DA71-4464-B538-9263ECFB36EA}">
      <dsp:nvSpPr>
        <dsp:cNvPr id="0" name=""/>
        <dsp:cNvSpPr/>
      </dsp:nvSpPr>
      <dsp:spPr>
        <a:xfrm>
          <a:off x="0" y="2990205"/>
          <a:ext cx="5040000" cy="18837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33020" rIns="184912" bIns="33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kern="1200" dirty="0"/>
            <a:t>1980 – 1994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kern="1200" dirty="0"/>
            <a:t>Familiar with communications, media and technology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kern="1200" dirty="0"/>
            <a:t>Have a strong sense of civic responsibility, a healthy work-life balance and have socially liberal views</a:t>
          </a:r>
        </a:p>
      </dsp:txBody>
      <dsp:txXfrm>
        <a:off x="0" y="2990205"/>
        <a:ext cx="5040000" cy="188370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C0654C-46AA-498D-8E16-83C63E980131}">
      <dsp:nvSpPr>
        <dsp:cNvPr id="0" name=""/>
        <dsp:cNvSpPr/>
      </dsp:nvSpPr>
      <dsp:spPr>
        <a:xfrm>
          <a:off x="0" y="0"/>
          <a:ext cx="5040000" cy="95471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Generation Z / The Linkster Generation / </a:t>
          </a:r>
          <a:r>
            <a:rPr lang="en-US" sz="2400" kern="1200" dirty="0" err="1"/>
            <a:t>iGen</a:t>
          </a:r>
          <a:endParaRPr lang="en-US" sz="2400" kern="1200" dirty="0"/>
        </a:p>
      </dsp:txBody>
      <dsp:txXfrm>
        <a:off x="46606" y="46606"/>
        <a:ext cx="4946788" cy="861507"/>
      </dsp:txXfrm>
    </dsp:sp>
    <dsp:sp modelId="{3D02E17D-A02A-42C3-8593-5EDB772B022C}">
      <dsp:nvSpPr>
        <dsp:cNvPr id="0" name=""/>
        <dsp:cNvSpPr/>
      </dsp:nvSpPr>
      <dsp:spPr>
        <a:xfrm>
          <a:off x="0" y="974519"/>
          <a:ext cx="5040000" cy="2682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900" kern="1200" dirty="0"/>
            <a:t>1995 - 2012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900" kern="1200" dirty="0"/>
            <a:t>They are linked to social media so much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900" kern="1200" dirty="0"/>
            <a:t>Characterized by their mass usage of the Internet from a young age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900" kern="1200" dirty="0"/>
            <a:t>Comfortable with technology and interact on social media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900" kern="1200" dirty="0"/>
            <a:t>Growing up through the Great Recession may have given the generation the feeling of unsettlement or insecurity</a:t>
          </a:r>
        </a:p>
      </dsp:txBody>
      <dsp:txXfrm>
        <a:off x="0" y="974519"/>
        <a:ext cx="5040000" cy="2682720"/>
      </dsp:txXfrm>
    </dsp:sp>
    <dsp:sp modelId="{3E8790E5-9978-41D8-8A97-F9EC31272F63}">
      <dsp:nvSpPr>
        <dsp:cNvPr id="0" name=""/>
        <dsp:cNvSpPr/>
      </dsp:nvSpPr>
      <dsp:spPr>
        <a:xfrm>
          <a:off x="0" y="3657240"/>
          <a:ext cx="5040000" cy="95471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Generation Alpha</a:t>
          </a:r>
        </a:p>
      </dsp:txBody>
      <dsp:txXfrm>
        <a:off x="46606" y="3703846"/>
        <a:ext cx="4946788" cy="861507"/>
      </dsp:txXfrm>
    </dsp:sp>
    <dsp:sp modelId="{9EE00727-DA71-4464-B538-9263ECFB36EA}">
      <dsp:nvSpPr>
        <dsp:cNvPr id="0" name=""/>
        <dsp:cNvSpPr/>
      </dsp:nvSpPr>
      <dsp:spPr>
        <a:xfrm>
          <a:off x="0" y="4611960"/>
          <a:ext cx="5040000" cy="397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900" kern="1200" dirty="0"/>
            <a:t>2013 - 2025</a:t>
          </a:r>
        </a:p>
      </dsp:txBody>
      <dsp:txXfrm>
        <a:off x="0" y="4611960"/>
        <a:ext cx="5040000" cy="3974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B6E422-91CF-4889-B8FA-869CEA80B7C6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E3FFA2-9190-4C26-8333-ACD5AD354D1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8351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80191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73391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182997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5EB0DE-FE74-4AC0-94EC-A17172D609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4708B8-D181-4C7A-BBF4-B0FAF3BF50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1422A9-79AD-499E-9534-1B4538AE3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B598A-C218-45B8-97FC-8E3DC70AF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C319C9-FD96-464D-8D3D-7E1C8456B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0628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7E830E-1DE4-4ABC-9D8C-ED5B94B4D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BB36EE-24BA-4CB3-B3EB-FE7EC4BAE4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BA5DC0-1F8B-4AE0-8AA3-1DE09AC0E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DCB1AC-F68A-4444-871B-635756A2F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D1A0D5-1BCB-4464-AC95-6536E5721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0838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42D011-0335-430E-A81F-C3D9639E88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101427-1FC7-4090-BA0F-4D69E7C9BB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EC7D55-3019-44E4-AEB7-3B8B40067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4DC6EA-ECFD-4436-81CE-5C38409AA5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E89D19-6DA8-448F-954F-42FD6F0FB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0888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04C586-1590-44CE-86BF-04C86B99F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03BABB-93E3-40CF-A4E0-BB359BDC35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06401A-64FA-4E11-B7CA-A06221298F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29DE5E-C380-4A62-ACBF-C41A3558B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F0FF91-2A13-4E01-A2CD-D199E6F2A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F8BDCF-F481-4B20-A8BD-B0FCE6F05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4937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49C87-1DC8-40C7-A9A8-F20A0B532F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55DAF0-F9F6-4E97-B2F1-C7ABDFFA73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91E4DE-04F4-49C5-97A6-EDBC1B971C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53ACB1-FC56-457F-B6E3-63E6BEB4DF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06B5FA-2576-48E2-BB56-1411F917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DA799CB-548C-40A1-923E-F2783A6D1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445214F-BCBF-4229-954D-261B9C97C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2C19E45-4BA9-4813-840E-769D74586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6722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DC3A0-30F3-4215-B5FE-5A1AFB9D2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3761DE-9058-49ED-BB0A-B606F20A1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BE0136-A630-4512-98F8-7EA3E524D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9D26FA-FBB8-480C-ACE2-ACE6B70FA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1536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CF76108-5356-4A7D-BDAF-8188FAF9E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7833146-9713-4026-BE1E-B86FDB4CD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59D545-9DB3-4573-91EF-ECF2CEC40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6826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597532-A55E-4F13-A641-5633EE050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BB74D8-D424-4578-9E8F-93ACDFCBDC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2145A0-3CF1-4AB3-8DA7-A57382E5A8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1172A5-E5C5-4944-8DD6-40B913CEB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F4A993-FED4-4128-ACEE-52D014ABB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970DD9-4CE7-4678-8926-65AA7C893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518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920169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DF8E0-EB66-42F8-9B09-5188B6B8D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B4C3FB-0288-4759-A09D-F28691BEB4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E9B0E7-D06E-4D26-B0D0-58ACDE3CE6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5FBAF6-1F1A-4610-9261-001ED8E07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95CF1E-572E-446A-AC63-EE39011CF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099653-C9AD-41F3-A954-485884828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6437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F9707-EC11-4168-B0E4-7C05DF5A1B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95DBDD-88B5-4936-B488-D3D28E2E37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D1DF4C-AC58-43F6-A65A-86490E25B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DB74F4-90A5-4E70-8AEF-83A720813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4A426C-E0FD-4DE7-A6CF-EAB4577BD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1205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B91EC5-85E2-402B-AB01-1B2C8F46E0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84B976-DE40-4C2F-86C6-642FF81261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5BD52F-188F-45FF-A3E6-A3DD9A55E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FE00C9-0B4C-4EAF-B871-C789060D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87B9C1-6048-4220-AE27-6BF1E1DAB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2277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BAD72C-868D-4927-BF78-E7373650E2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AF0BF3-BAB6-4038-A659-CF5561D681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189DD7-ED78-41C0-BCF0-C5594EEA6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EF0698-E966-47AD-9C7D-D6C76F6AB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54305-B04E-480C-B4DF-DA79A52EF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0287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D7BCB-D4E6-4A8B-9D71-4F80738D9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541FCF-270C-4CF6-AD4F-9AD77BAFD3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ABDAFE-FAAD-48CB-8201-A21B7DC58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5A49B6-6B1D-4071-B0B2-A3256AE12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D1BE06-8AE4-427F-89D2-91D7E4F84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6094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01B50-B7C7-4ED6-88DA-E02F5024A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AA5A54-B5E0-4B3D-80FE-22DB2C132D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96760D-60E4-4472-A9C0-AFAC01E4C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60C914-00EB-4655-BFD5-9965E0CFE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F6558C-189A-40EE-877A-94B8DF12A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4483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1D970-AB7E-47DD-8E7A-14F881D85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4128A-AF97-48AA-8F1E-783A889DFF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A80781-8171-46D6-AC97-3E12E39A88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FB6C86-CD3E-4397-ACAD-F5F33CE28F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DEEDBA-E2CA-4661-9320-768E73178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8BE337-BD35-4A58-80B8-80C4C2385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1658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D1A6B-D0EE-40DC-A2F4-1DEB56A45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60CC4C-F039-491F-B022-BC704E62F5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5028A9-AE30-4E62-B420-4AF9E2B3F3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82DDBE-AED1-4953-9318-F0DCBD8A60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1069FBE-0844-4B0C-A42E-4131E2682E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47A9D11-4BE9-48F6-B2CD-2CC4FE909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5A57069-B7AA-48D7-BDA8-C265C3306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B753E1-E355-4158-B3B6-3AB6B17FD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8906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B3CE5-A0C4-4F2E-BEC5-E1A0976D9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4DB78F-81E1-4366-B25C-3B1A8233F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7DABFF-76C0-49E1-9401-479120240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1033A2-DAB4-4CC4-BC55-0083D6BB1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8217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87887A3-5458-4B75-B58F-3269212FCB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BF72EB-5FFD-4884-90DA-13905C4E5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1F48C-4F94-4E88-AEF9-679810E80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361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3347918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4215D-CAB7-4B5C-A9A8-2C469F678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1FCA1E-31E5-4737-A871-C383CA73CB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DD3421-8CDE-477F-9C2A-F73A324292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E09AF9-C0CE-4DF8-B78E-8B5866795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2853ED-8594-4246-882C-2B10788C2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EE30D7-8D49-493D-805F-49AE49710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0101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95F21-F462-4626-B3F2-49A8BC62C2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FC3D8A-BB5B-4A91-B50F-DAB4CD6608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69CEDB-5DF5-4B08-AB6C-7B0B5F702B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9008B9-DF5F-4941-BB29-1427D032D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FF2134-E83C-40E5-BF61-DF64B58D4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9848F6-6B62-4570-819A-42EB7F74F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6680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5CAE9-3DB2-4D68-A1E8-1B475FB92D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DAE6CE-A8B9-48FB-B3B6-89FA8EB501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CCE5F7-C945-4142-B0D1-20DDAFA7F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428C98-7BAE-4412-B05A-758604D01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F9C99D-ACFF-430A-81A6-3F364933B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9746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AFF1F2-3B6E-433F-B439-2BEE42DE98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B91E6F-7A16-45BB-817A-ECF16EEEAE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ADC882-19AA-492E-AABE-92CD4941B5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8C9D6B-2C60-41E7-9521-CFEA802DE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912F23-4B3E-4C4F-8A5E-1AAF4D4EC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2245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00532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15840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51469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26117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85110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782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040102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61905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6047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2167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27818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645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4106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82666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78927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66684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36996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35907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A578AA4-693F-42D5-8295-7B0794C14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C24CB9-EC4A-4A47-BACB-7C4DF04E6B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780B4-BCF9-42E3-AC0C-FF64776141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726278-2B03-4D09-A445-8EA3173CE9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5E6316-6C37-4738-86F7-9E8FA15D06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281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2D10725-2A49-4368-A972-F73906153A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085F95-3670-445F-A8D9-375EAA4F2F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75FBC1-C114-4967-A7A7-96324F47DF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26193C-A3DA-424E-B0F8-FE780E5F8D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8FD10F-BEB4-4250-9663-ECBE6C9F4F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986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83315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7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.xml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12" Type="http://schemas.microsoft.com/office/2007/relationships/diagramDrawing" Target="../diagrams/drawing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11" Type="http://schemas.openxmlformats.org/officeDocument/2006/relationships/diagramColors" Target="../diagrams/colors9.xml"/><Relationship Id="rId5" Type="http://schemas.openxmlformats.org/officeDocument/2006/relationships/diagramQuickStyle" Target="../diagrams/quickStyle8.xml"/><Relationship Id="rId10" Type="http://schemas.openxmlformats.org/officeDocument/2006/relationships/diagramQuickStyle" Target="../diagrams/quickStyle9.xml"/><Relationship Id="rId4" Type="http://schemas.openxmlformats.org/officeDocument/2006/relationships/diagramLayout" Target="../diagrams/layout8.xml"/><Relationship Id="rId9" Type="http://schemas.openxmlformats.org/officeDocument/2006/relationships/diagramLayout" Target="../diagrams/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92A08-5156-4CB6-94CF-0C4A695BE0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19739" y="2658012"/>
            <a:ext cx="9144000" cy="1541975"/>
          </a:xfrm>
        </p:spPr>
        <p:txBody>
          <a:bodyPr>
            <a:norm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+mn-lt"/>
              </a:rPr>
              <a:t>ENTR6081 – Entrepreneurship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E7CFE2-427B-4992-902F-B30580D2CF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19739" y="4714875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Topic 5</a:t>
            </a:r>
          </a:p>
          <a:p>
            <a:r>
              <a:rPr lang="en-US" sz="2800" dirty="0">
                <a:solidFill>
                  <a:schemeClr val="bg1"/>
                </a:solidFill>
              </a:rPr>
              <a:t>Marketing</a:t>
            </a:r>
          </a:p>
        </p:txBody>
      </p:sp>
    </p:spTree>
    <p:extLst>
      <p:ext uri="{BB962C8B-B14F-4D97-AF65-F5344CB8AC3E}">
        <p14:creationId xmlns:p14="http://schemas.microsoft.com/office/powerpoint/2010/main" val="12204415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1FB1105D-91DB-48DB-B019-B032F01EC572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dirty="0"/>
              <a:t>Marketing Mix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9E5FBA-0D6D-4802-A128-50CA759F81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960" y="1356503"/>
            <a:ext cx="5212080" cy="521208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14076A2-F8F1-4903-9503-67F666D8F3CB}"/>
              </a:ext>
            </a:extLst>
          </p:cNvPr>
          <p:cNvSpPr/>
          <p:nvPr/>
        </p:nvSpPr>
        <p:spPr>
          <a:xfrm>
            <a:off x="3666631" y="6568583"/>
            <a:ext cx="1334020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/>
              <a:t>http://marketingmix.co.uk/</a:t>
            </a:r>
          </a:p>
        </p:txBody>
      </p:sp>
    </p:spTree>
    <p:extLst>
      <p:ext uri="{BB962C8B-B14F-4D97-AF65-F5344CB8AC3E}">
        <p14:creationId xmlns:p14="http://schemas.microsoft.com/office/powerpoint/2010/main" val="35011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1FB1105D-91DB-48DB-B019-B032F01EC572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dirty="0"/>
              <a:t>7Ps Marketing Mix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280AF18-F6C5-487A-BDC5-7A7241B5F8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5374176"/>
              </p:ext>
            </p:extLst>
          </p:nvPr>
        </p:nvGraphicFramePr>
        <p:xfrm>
          <a:off x="1208400" y="1616075"/>
          <a:ext cx="50400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3434A8BE-B5F8-476F-A919-2139D9FD50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70525867"/>
              </p:ext>
            </p:extLst>
          </p:nvPr>
        </p:nvGraphicFramePr>
        <p:xfrm>
          <a:off x="6684000" y="1653382"/>
          <a:ext cx="50400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7701393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1FB1105D-91DB-48DB-B019-B032F01EC572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dirty="0"/>
              <a:t>7Ps Marketing Mix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A6D84FC9-5ECA-4AFC-BD96-BE10B42CBF8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62008016"/>
              </p:ext>
            </p:extLst>
          </p:nvPr>
        </p:nvGraphicFramePr>
        <p:xfrm>
          <a:off x="1056443" y="1660124"/>
          <a:ext cx="10227075" cy="50513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738659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1FB1105D-91DB-48DB-B019-B032F01EC572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dirty="0"/>
              <a:t>4Cs Marketing Mix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02CC3D-44B5-4D78-B059-E04B225A18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718" y="1885787"/>
            <a:ext cx="6236563" cy="445468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B01973A-F1F0-4AF4-B35B-66B12981B863}"/>
              </a:ext>
            </a:extLst>
          </p:cNvPr>
          <p:cNvSpPr/>
          <p:nvPr/>
        </p:nvSpPr>
        <p:spPr>
          <a:xfrm>
            <a:off x="3053920" y="6275452"/>
            <a:ext cx="230680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/>
              <a:t>http://marketingmix.co.uk/</a:t>
            </a:r>
          </a:p>
        </p:txBody>
      </p:sp>
    </p:spTree>
    <p:extLst>
      <p:ext uri="{BB962C8B-B14F-4D97-AF65-F5344CB8AC3E}">
        <p14:creationId xmlns:p14="http://schemas.microsoft.com/office/powerpoint/2010/main" val="24687767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875FBCD-4C37-5846-A1E1-A55F1EFC4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461846"/>
            <a:ext cx="10515600" cy="2100629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+mn-lt"/>
              </a:rPr>
              <a:t>Channels</a:t>
            </a:r>
          </a:p>
        </p:txBody>
      </p:sp>
    </p:spTree>
    <p:extLst>
      <p:ext uri="{BB962C8B-B14F-4D97-AF65-F5344CB8AC3E}">
        <p14:creationId xmlns:p14="http://schemas.microsoft.com/office/powerpoint/2010/main" val="42288018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BB9D09C-9C05-47CF-AE68-BF121AFF97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4810" y="2471090"/>
            <a:ext cx="5362380" cy="4021785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Channels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64C763-C691-4504-92E3-1D6EA4E566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/>
              <a:t>The Channels Building Block describes how a  company </a:t>
            </a:r>
            <a:r>
              <a:rPr lang="en-US" b="1" dirty="0">
                <a:solidFill>
                  <a:srgbClr val="70AD47"/>
                </a:solidFill>
              </a:rPr>
              <a:t>communicates</a:t>
            </a:r>
            <a:r>
              <a:rPr lang="en-US" dirty="0"/>
              <a:t> with and </a:t>
            </a:r>
            <a:r>
              <a:rPr lang="en-US" b="1" dirty="0">
                <a:solidFill>
                  <a:srgbClr val="70AD47"/>
                </a:solidFill>
              </a:rPr>
              <a:t>reaches</a:t>
            </a:r>
            <a:r>
              <a:rPr lang="en-US" dirty="0"/>
              <a:t> its  Customer Segments to </a:t>
            </a:r>
            <a:r>
              <a:rPr lang="en-US" b="1" dirty="0">
                <a:solidFill>
                  <a:srgbClr val="70AD47"/>
                </a:solidFill>
              </a:rPr>
              <a:t>deliver</a:t>
            </a:r>
            <a:r>
              <a:rPr lang="en-US" dirty="0"/>
              <a:t> a Value Proposition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133E077-9A8E-42CD-8FB6-694A40696346}"/>
              </a:ext>
            </a:extLst>
          </p:cNvPr>
          <p:cNvSpPr/>
          <p:nvPr/>
        </p:nvSpPr>
        <p:spPr>
          <a:xfrm>
            <a:off x="3414810" y="6492875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800" dirty="0"/>
              <a:t>https://www.sanctuarymg.com/wp-content/uploads/2012/12/local-business-data-distribution.jpg</a:t>
            </a:r>
          </a:p>
        </p:txBody>
      </p:sp>
    </p:spTree>
    <p:extLst>
      <p:ext uri="{BB962C8B-B14F-4D97-AF65-F5344CB8AC3E}">
        <p14:creationId xmlns:p14="http://schemas.microsoft.com/office/powerpoint/2010/main" val="364891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Channels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64C763-C691-4504-92E3-1D6EA4E566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/>
              <a:t>Channels serve several function, including:</a:t>
            </a:r>
          </a:p>
          <a:p>
            <a:pPr algn="just"/>
            <a:r>
              <a:rPr lang="en-US" dirty="0"/>
              <a:t>Raising </a:t>
            </a:r>
            <a:r>
              <a:rPr lang="en-US" b="1" dirty="0">
                <a:solidFill>
                  <a:srgbClr val="70AD47"/>
                </a:solidFill>
              </a:rPr>
              <a:t>awareness</a:t>
            </a:r>
            <a:r>
              <a:rPr lang="en-US" dirty="0"/>
              <a:t> among customers about a company’s products and services</a:t>
            </a:r>
          </a:p>
          <a:p>
            <a:pPr algn="just"/>
            <a:r>
              <a:rPr lang="en-US" dirty="0"/>
              <a:t>Helping customers </a:t>
            </a:r>
            <a:r>
              <a:rPr lang="en-US" b="1" dirty="0">
                <a:solidFill>
                  <a:srgbClr val="70AD47"/>
                </a:solidFill>
              </a:rPr>
              <a:t>evaluate</a:t>
            </a:r>
            <a:r>
              <a:rPr lang="en-US" dirty="0"/>
              <a:t> a company’s Value Proposition</a:t>
            </a:r>
          </a:p>
          <a:p>
            <a:pPr algn="just"/>
            <a:r>
              <a:rPr lang="en-US" dirty="0"/>
              <a:t>Allowing customers to </a:t>
            </a:r>
            <a:r>
              <a:rPr lang="en-US" b="1" dirty="0">
                <a:solidFill>
                  <a:srgbClr val="70AD47"/>
                </a:solidFill>
              </a:rPr>
              <a:t>purchase</a:t>
            </a:r>
            <a:r>
              <a:rPr lang="en-US" dirty="0"/>
              <a:t> specific products and services</a:t>
            </a:r>
          </a:p>
          <a:p>
            <a:pPr algn="just"/>
            <a:r>
              <a:rPr lang="en-US" b="1" dirty="0">
                <a:solidFill>
                  <a:srgbClr val="70AD47"/>
                </a:solidFill>
              </a:rPr>
              <a:t>Delivering</a:t>
            </a:r>
            <a:r>
              <a:rPr lang="en-US" dirty="0"/>
              <a:t> a Value Proposition to customers</a:t>
            </a:r>
          </a:p>
          <a:p>
            <a:pPr algn="just"/>
            <a:r>
              <a:rPr lang="en-US" dirty="0"/>
              <a:t>Providing </a:t>
            </a:r>
            <a:r>
              <a:rPr lang="en-US" b="1" dirty="0">
                <a:solidFill>
                  <a:srgbClr val="70AD47"/>
                </a:solidFill>
              </a:rPr>
              <a:t>post-purchase</a:t>
            </a:r>
            <a:r>
              <a:rPr lang="en-US" dirty="0"/>
              <a:t> customer support</a:t>
            </a:r>
          </a:p>
        </p:txBody>
      </p:sp>
    </p:spTree>
    <p:extLst>
      <p:ext uri="{BB962C8B-B14F-4D97-AF65-F5344CB8AC3E}">
        <p14:creationId xmlns:p14="http://schemas.microsoft.com/office/powerpoint/2010/main" val="29208905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Channels’ Phases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17D659-FD34-4D42-BD98-8627E5D52E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1434" y="2521527"/>
            <a:ext cx="10591963" cy="2985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0915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875FBCD-4C37-5846-A1E1-A55F1EFC4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+mn-lt"/>
              </a:rPr>
              <a:t>Customer Relationship</a:t>
            </a:r>
          </a:p>
        </p:txBody>
      </p:sp>
    </p:spTree>
    <p:extLst>
      <p:ext uri="{BB962C8B-B14F-4D97-AF65-F5344CB8AC3E}">
        <p14:creationId xmlns:p14="http://schemas.microsoft.com/office/powerpoint/2010/main" val="34525196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Customer Relationship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64C763-C691-4504-92E3-1D6EA4E566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/>
              <a:t>The Customer Relationships Building Block describes the </a:t>
            </a:r>
            <a:r>
              <a:rPr lang="en-US" b="1" dirty="0">
                <a:solidFill>
                  <a:srgbClr val="70AD47"/>
                </a:solidFill>
              </a:rPr>
              <a:t>types of relationships </a:t>
            </a:r>
            <a:r>
              <a:rPr lang="en-US" dirty="0"/>
              <a:t>a company establishes with specific Customer Segments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E1EBEB-441A-4A2B-9EF3-7CBF16DCB9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834" y="2875657"/>
            <a:ext cx="6436332" cy="361721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BCCFFE7-DA41-4CB7-BD52-C847F69CF9F6}"/>
              </a:ext>
            </a:extLst>
          </p:cNvPr>
          <p:cNvSpPr/>
          <p:nvPr/>
        </p:nvSpPr>
        <p:spPr>
          <a:xfrm>
            <a:off x="2836506" y="6492875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800" dirty="0"/>
              <a:t>https://www.franchiseindia.com//uploads/content/wi/art/customer-relationship1000-d78099b208.jpg</a:t>
            </a:r>
          </a:p>
        </p:txBody>
      </p:sp>
    </p:spTree>
    <p:extLst>
      <p:ext uri="{BB962C8B-B14F-4D97-AF65-F5344CB8AC3E}">
        <p14:creationId xmlns:p14="http://schemas.microsoft.com/office/powerpoint/2010/main" val="2039981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1FB1105D-91DB-48DB-B019-B032F01EC572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dirty="0"/>
              <a:t>LEARNING OUTCOMES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4A37CF08-CAD1-4930-B1E0-18C00031B846}"/>
              </a:ext>
            </a:extLst>
          </p:cNvPr>
          <p:cNvSpPr txBox="1">
            <a:spLocks/>
          </p:cNvSpPr>
          <p:nvPr/>
        </p:nvSpPr>
        <p:spPr>
          <a:xfrm>
            <a:off x="990600" y="19780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dirty="0"/>
              <a:t>LO1: Construct creative mindset in developing a new business</a:t>
            </a:r>
          </a:p>
          <a:p>
            <a:pPr algn="just"/>
            <a:r>
              <a:rPr lang="en-US" dirty="0"/>
              <a:t>LO2: Identify value propositions in business ideas and market opportunities</a:t>
            </a:r>
          </a:p>
          <a:p>
            <a:pPr algn="just"/>
            <a:r>
              <a:rPr lang="en-US" dirty="0"/>
              <a:t>LO3: Design strategies needed to develop a sustainable business</a:t>
            </a:r>
          </a:p>
        </p:txBody>
      </p:sp>
    </p:spTree>
    <p:extLst>
      <p:ext uri="{BB962C8B-B14F-4D97-AF65-F5344CB8AC3E}">
        <p14:creationId xmlns:p14="http://schemas.microsoft.com/office/powerpoint/2010/main" val="19566938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Customer Relationship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64C763-C691-4504-92E3-1D6EA4E566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/>
              <a:t>Customer relationships may be driven by the following motivations: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34646762-D280-411E-AD15-6C8C97767CE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33372882"/>
              </p:ext>
            </p:extLst>
          </p:nvPr>
        </p:nvGraphicFramePr>
        <p:xfrm>
          <a:off x="2578963" y="2462394"/>
          <a:ext cx="7034074" cy="41618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913079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Categories of Customer Relationship</a:t>
            </a: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791E93B2-FDA9-4069-8FDC-501AE12A36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0604320"/>
              </p:ext>
            </p:extLst>
          </p:nvPr>
        </p:nvGraphicFramePr>
        <p:xfrm>
          <a:off x="1319814" y="1690688"/>
          <a:ext cx="9552372" cy="5038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352288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875FBCD-4C37-5846-A1E1-A55F1EFC4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+mn-lt"/>
              </a:rPr>
              <a:t>Generational Cohort</a:t>
            </a:r>
          </a:p>
        </p:txBody>
      </p:sp>
    </p:spTree>
    <p:extLst>
      <p:ext uri="{BB962C8B-B14F-4D97-AF65-F5344CB8AC3E}">
        <p14:creationId xmlns:p14="http://schemas.microsoft.com/office/powerpoint/2010/main" val="18239644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Generational Cohort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64C763-C691-4504-92E3-1D6EA4E566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dirty="0"/>
              <a:t>Cultural generations, are people are of the </a:t>
            </a:r>
            <a:r>
              <a:rPr lang="en-US" b="1" dirty="0">
                <a:solidFill>
                  <a:srgbClr val="ED7D31"/>
                </a:solidFill>
              </a:rPr>
              <a:t>same age group</a:t>
            </a:r>
            <a:r>
              <a:rPr lang="en-US" dirty="0"/>
              <a:t>, who have </a:t>
            </a:r>
            <a:r>
              <a:rPr lang="en-US" b="1" dirty="0">
                <a:solidFill>
                  <a:srgbClr val="70AD47"/>
                </a:solidFill>
              </a:rPr>
              <a:t>similar ideas, problems, and attitudes</a:t>
            </a:r>
            <a:r>
              <a:rPr lang="en-US" dirty="0"/>
              <a:t>.</a:t>
            </a:r>
          </a:p>
          <a:p>
            <a:pPr marL="0" indent="0" algn="just">
              <a:buNone/>
            </a:pPr>
            <a:endParaRPr lang="en-US" dirty="0"/>
          </a:p>
          <a:p>
            <a:pPr marL="0" indent="0" algn="just">
              <a:buNone/>
            </a:pPr>
            <a:r>
              <a:rPr lang="en-US" dirty="0"/>
              <a:t>There is </a:t>
            </a:r>
            <a:r>
              <a:rPr lang="en-US" b="1" dirty="0">
                <a:solidFill>
                  <a:srgbClr val="ED7D31"/>
                </a:solidFill>
              </a:rPr>
              <a:t>no set definition </a:t>
            </a:r>
            <a:r>
              <a:rPr lang="en-US" dirty="0"/>
              <a:t>of age ranges for a generation and it is hard to make a distinction between what age group belongs to which, but the average period of a generation is generally about 30 years.</a:t>
            </a:r>
          </a:p>
          <a:p>
            <a:pPr marL="0" indent="0" algn="just">
              <a:buNone/>
            </a:pPr>
            <a:endParaRPr lang="en-US" dirty="0"/>
          </a:p>
          <a:p>
            <a:pPr marL="0" indent="0" algn="just">
              <a:buNone/>
            </a:pPr>
            <a:r>
              <a:rPr lang="en-US" dirty="0"/>
              <a:t>These are Western Cultural Generations. Japan and Asia and portions of Europe will have their own generational definitions based on major cultural, political, and economic influences.</a:t>
            </a:r>
          </a:p>
        </p:txBody>
      </p:sp>
    </p:spTree>
    <p:extLst>
      <p:ext uri="{BB962C8B-B14F-4D97-AF65-F5344CB8AC3E}">
        <p14:creationId xmlns:p14="http://schemas.microsoft.com/office/powerpoint/2010/main" val="8194993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Generational Cohort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36B191F2-4D8C-4F56-AF60-DFB2EFE5156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01043196"/>
              </p:ext>
            </p:extLst>
          </p:nvPr>
        </p:nvGraphicFramePr>
        <p:xfrm>
          <a:off x="1056000" y="1690688"/>
          <a:ext cx="50400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DC63BA03-5E27-4760-B582-BFF60552D4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94301798"/>
              </p:ext>
            </p:extLst>
          </p:nvPr>
        </p:nvGraphicFramePr>
        <p:xfrm>
          <a:off x="6423008" y="1690688"/>
          <a:ext cx="50400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3996262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Generational Cohort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FC4E77BD-5FD7-42DF-A5F8-00A6DFF134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0171000"/>
              </p:ext>
            </p:extLst>
          </p:nvPr>
        </p:nvGraphicFramePr>
        <p:xfrm>
          <a:off x="1056000" y="1690688"/>
          <a:ext cx="50400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630F848-D6FC-4480-BC0F-479C236CA6D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6454044"/>
              </p:ext>
            </p:extLst>
          </p:nvPr>
        </p:nvGraphicFramePr>
        <p:xfrm>
          <a:off x="6655294" y="1703496"/>
          <a:ext cx="50400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42373985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5770" y="365125"/>
            <a:ext cx="5998029" cy="1325563"/>
          </a:xfrm>
        </p:spPr>
        <p:txBody>
          <a:bodyPr/>
          <a:lstStyle/>
          <a:p>
            <a:pPr algn="r"/>
            <a:r>
              <a:rPr lang="en-US" dirty="0"/>
              <a:t>REFERENCES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64C763-C691-4504-92E3-1D6EA4E566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dirty="0"/>
              <a:t>http://marketingmix.co.uk/</a:t>
            </a:r>
          </a:p>
          <a:p>
            <a:pPr algn="just"/>
            <a:r>
              <a:rPr lang="en-US" dirty="0"/>
              <a:t>https://www.ama.org/AboutAMA/Pages/Definition-of-Marketing.aspx</a:t>
            </a:r>
          </a:p>
          <a:p>
            <a:pPr algn="just"/>
            <a:r>
              <a:rPr lang="en-US" dirty="0"/>
              <a:t>https://www.sas.com/en_id/insights/marketing/digital-marketing.html</a:t>
            </a:r>
          </a:p>
          <a:p>
            <a:pPr algn="just"/>
            <a:r>
              <a:rPr lang="en-US" dirty="0"/>
              <a:t>http://metro.co.uk/2017/09/20/what-is-a-millennial-6942535/</a:t>
            </a:r>
          </a:p>
          <a:p>
            <a:pPr algn="just"/>
            <a:r>
              <a:rPr lang="en-US" dirty="0"/>
              <a:t>http://help.outbrain.com/customer/en/portal/articles/1641546--beginner---101-branding-vs-marketing-finding-the-difference</a:t>
            </a:r>
          </a:p>
          <a:p>
            <a:pPr algn="just"/>
            <a:r>
              <a:rPr lang="en-US" dirty="0"/>
              <a:t>https://www.careerplanner.com/Career-Articles/Generations.cfm</a:t>
            </a:r>
          </a:p>
          <a:p>
            <a:pPr algn="just"/>
            <a:r>
              <a:rPr lang="en-US" dirty="0"/>
              <a:t>Schaper, Michael (2011). Entrepreneurship and Small Business 3-rd Asia-</a:t>
            </a:r>
            <a:r>
              <a:rPr lang="en-US" dirty="0" err="1"/>
              <a:t>Pasific</a:t>
            </a:r>
            <a:r>
              <a:rPr lang="en-US" dirty="0"/>
              <a:t> Edition. John Wiley &amp; Sons Australia, Ltd. Milton. ISBN: 978-1-74216-462-5</a:t>
            </a:r>
          </a:p>
          <a:p>
            <a:pPr algn="just"/>
            <a:r>
              <a:rPr lang="en-US" dirty="0"/>
              <a:t>Osterwalder, A., &amp; Pigneur, Y. (2010). Business model generation: a handbook for visionaries, game changers, and challengers. John Wiley &amp; Sons.</a:t>
            </a:r>
          </a:p>
        </p:txBody>
      </p:sp>
    </p:spTree>
    <p:extLst>
      <p:ext uri="{BB962C8B-B14F-4D97-AF65-F5344CB8AC3E}">
        <p14:creationId xmlns:p14="http://schemas.microsoft.com/office/powerpoint/2010/main" val="42128814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F271814C-9891-EA4D-B8A9-0093A85390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857" y="3148557"/>
            <a:ext cx="6914034" cy="2231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214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1FB1105D-91DB-48DB-B019-B032F01EC572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dirty="0"/>
              <a:t>OUTLINE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4A37CF08-CAD1-4930-B1E0-18C00031B846}"/>
              </a:ext>
            </a:extLst>
          </p:cNvPr>
          <p:cNvSpPr txBox="1">
            <a:spLocks/>
          </p:cNvSpPr>
          <p:nvPr/>
        </p:nvSpPr>
        <p:spPr>
          <a:xfrm>
            <a:off x="990600" y="19780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dirty="0"/>
              <a:t>Marketing Overview</a:t>
            </a:r>
          </a:p>
          <a:p>
            <a:pPr algn="just"/>
            <a:r>
              <a:rPr lang="en-US" dirty="0"/>
              <a:t>Marketing Mix</a:t>
            </a:r>
          </a:p>
          <a:p>
            <a:pPr algn="just"/>
            <a:r>
              <a:rPr lang="en-US" dirty="0"/>
              <a:t>Channels</a:t>
            </a:r>
          </a:p>
          <a:p>
            <a:pPr algn="just"/>
            <a:r>
              <a:rPr lang="en-US" dirty="0"/>
              <a:t>Customer Relationship</a:t>
            </a:r>
          </a:p>
          <a:p>
            <a:pPr algn="just"/>
            <a:r>
              <a:rPr lang="en-US" dirty="0"/>
              <a:t>Generational Cohort</a:t>
            </a:r>
          </a:p>
        </p:txBody>
      </p:sp>
    </p:spTree>
    <p:extLst>
      <p:ext uri="{BB962C8B-B14F-4D97-AF65-F5344CB8AC3E}">
        <p14:creationId xmlns:p14="http://schemas.microsoft.com/office/powerpoint/2010/main" val="494306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875FBCD-4C37-5846-A1E1-A55F1EFC4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307102"/>
            <a:ext cx="10515600" cy="225537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+mn-lt"/>
              </a:rPr>
              <a:t>Marketing Overview</a:t>
            </a:r>
          </a:p>
        </p:txBody>
      </p:sp>
    </p:spTree>
    <p:extLst>
      <p:ext uri="{BB962C8B-B14F-4D97-AF65-F5344CB8AC3E}">
        <p14:creationId xmlns:p14="http://schemas.microsoft.com/office/powerpoint/2010/main" val="2704724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1FB1105D-91DB-48DB-B019-B032F01EC572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dirty="0"/>
              <a:t>Marketing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4A37CF08-CAD1-4930-B1E0-18C00031B846}"/>
              </a:ext>
            </a:extLst>
          </p:cNvPr>
          <p:cNvSpPr txBox="1">
            <a:spLocks/>
          </p:cNvSpPr>
          <p:nvPr/>
        </p:nvSpPr>
        <p:spPr>
          <a:xfrm>
            <a:off x="990600" y="19780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dirty="0"/>
              <a:t>The process of </a:t>
            </a:r>
            <a:r>
              <a:rPr lang="en-US" b="1" dirty="0">
                <a:solidFill>
                  <a:srgbClr val="70AD47"/>
                </a:solidFill>
              </a:rPr>
              <a:t>planning</a:t>
            </a:r>
            <a:r>
              <a:rPr lang="en-US" dirty="0"/>
              <a:t> and </a:t>
            </a:r>
            <a:r>
              <a:rPr lang="en-US" b="1" dirty="0">
                <a:solidFill>
                  <a:srgbClr val="70AD47"/>
                </a:solidFill>
              </a:rPr>
              <a:t>executing</a:t>
            </a:r>
            <a:r>
              <a:rPr lang="en-US" dirty="0"/>
              <a:t> the </a:t>
            </a:r>
            <a:r>
              <a:rPr lang="en-US" b="1" dirty="0">
                <a:solidFill>
                  <a:srgbClr val="ED7D31"/>
                </a:solidFill>
              </a:rPr>
              <a:t>conception</a:t>
            </a:r>
            <a:r>
              <a:rPr lang="en-US" dirty="0"/>
              <a:t>, </a:t>
            </a:r>
            <a:r>
              <a:rPr lang="en-US" b="1" dirty="0">
                <a:solidFill>
                  <a:srgbClr val="ED7D31"/>
                </a:solidFill>
              </a:rPr>
              <a:t>pricing</a:t>
            </a:r>
            <a:r>
              <a:rPr lang="en-US" dirty="0"/>
              <a:t>, </a:t>
            </a:r>
            <a:r>
              <a:rPr lang="en-US" b="1" dirty="0">
                <a:solidFill>
                  <a:srgbClr val="ED7D31"/>
                </a:solidFill>
              </a:rPr>
              <a:t>promotion</a:t>
            </a:r>
            <a:r>
              <a:rPr lang="en-US" dirty="0"/>
              <a:t> and </a:t>
            </a:r>
            <a:r>
              <a:rPr lang="en-US" b="1" dirty="0">
                <a:solidFill>
                  <a:srgbClr val="ED7D31"/>
                </a:solidFill>
              </a:rPr>
              <a:t>distribution</a:t>
            </a:r>
            <a:r>
              <a:rPr lang="en-US" dirty="0"/>
              <a:t> of </a:t>
            </a:r>
            <a:r>
              <a:rPr lang="en-US" b="1" dirty="0">
                <a:solidFill>
                  <a:srgbClr val="ED7D31"/>
                </a:solidFill>
              </a:rPr>
              <a:t>ideas, goods or services </a:t>
            </a:r>
            <a:r>
              <a:rPr lang="en-US" dirty="0"/>
              <a:t>to create exchanges that </a:t>
            </a:r>
            <a:r>
              <a:rPr lang="en-US" b="1" dirty="0">
                <a:solidFill>
                  <a:srgbClr val="70AD47"/>
                </a:solidFill>
              </a:rPr>
              <a:t>satisfy</a:t>
            </a:r>
            <a:r>
              <a:rPr lang="en-US" dirty="0"/>
              <a:t> </a:t>
            </a:r>
            <a:r>
              <a:rPr lang="en-US" b="1" dirty="0">
                <a:solidFill>
                  <a:srgbClr val="ED7D31"/>
                </a:solidFill>
              </a:rPr>
              <a:t>individual</a:t>
            </a:r>
            <a:r>
              <a:rPr lang="en-US" dirty="0"/>
              <a:t> and </a:t>
            </a:r>
            <a:r>
              <a:rPr lang="en-US" b="1" dirty="0">
                <a:solidFill>
                  <a:srgbClr val="ED7D31"/>
                </a:solidFill>
              </a:rPr>
              <a:t>organizational goals</a:t>
            </a:r>
            <a:r>
              <a:rPr lang="en-US" dirty="0"/>
              <a:t>. </a:t>
            </a:r>
            <a:r>
              <a:rPr lang="en-US" sz="2000" dirty="0"/>
              <a:t>(Schaper, 2011)</a:t>
            </a:r>
          </a:p>
          <a:p>
            <a:pPr marL="0" indent="0" algn="just">
              <a:buNone/>
            </a:pPr>
            <a:endParaRPr lang="en-US" dirty="0"/>
          </a:p>
          <a:p>
            <a:pPr marL="0" indent="0" algn="just">
              <a:buNone/>
            </a:pPr>
            <a:r>
              <a:rPr lang="en-US" dirty="0"/>
              <a:t>Marketing is the activity, set of institutions, and processes for </a:t>
            </a:r>
            <a:r>
              <a:rPr lang="en-US" b="1" dirty="0">
                <a:solidFill>
                  <a:srgbClr val="70AD47"/>
                </a:solidFill>
              </a:rPr>
              <a:t>creating, communicating, delivering, and exchanging offerings </a:t>
            </a:r>
            <a:r>
              <a:rPr lang="en-US" dirty="0"/>
              <a:t>that have </a:t>
            </a:r>
            <a:r>
              <a:rPr lang="en-US" b="1" dirty="0">
                <a:solidFill>
                  <a:srgbClr val="ED7D31"/>
                </a:solidFill>
              </a:rPr>
              <a:t>value</a:t>
            </a:r>
            <a:r>
              <a:rPr lang="en-US" dirty="0"/>
              <a:t> for customers, clients, partners, and society at large. </a:t>
            </a:r>
            <a:r>
              <a:rPr lang="en-US" sz="2000" dirty="0"/>
              <a:t>(American Marketing Association, 2013)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170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1FB1105D-91DB-48DB-B019-B032F01EC572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dirty="0"/>
              <a:t>Branding Vs Marketing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4A37CF08-CAD1-4930-B1E0-18C00031B846}"/>
              </a:ext>
            </a:extLst>
          </p:cNvPr>
          <p:cNvSpPr txBox="1">
            <a:spLocks/>
          </p:cNvSpPr>
          <p:nvPr/>
        </p:nvSpPr>
        <p:spPr>
          <a:xfrm>
            <a:off x="990600" y="19780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C8C0C18-DFB2-44CE-B575-7E63509419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740" y="1814140"/>
            <a:ext cx="6856520" cy="457101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19E5C60-1CE3-41B1-A035-87F95E8A08AF}"/>
              </a:ext>
            </a:extLst>
          </p:cNvPr>
          <p:cNvSpPr/>
          <p:nvPr/>
        </p:nvSpPr>
        <p:spPr>
          <a:xfrm>
            <a:off x="2552700" y="6329363"/>
            <a:ext cx="7391400" cy="21544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/>
              <a:t>http://help.outbrain.com/customer/en/portal/articles/1641546--beginner---101-branding-vs-marketing-finding-the-difference</a:t>
            </a:r>
          </a:p>
        </p:txBody>
      </p:sp>
    </p:spTree>
    <p:extLst>
      <p:ext uri="{BB962C8B-B14F-4D97-AF65-F5344CB8AC3E}">
        <p14:creationId xmlns:p14="http://schemas.microsoft.com/office/powerpoint/2010/main" val="819343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1FB1105D-91DB-48DB-B019-B032F01EC572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dirty="0"/>
              <a:t>Branding Vs Marketing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4A37CF08-CAD1-4930-B1E0-18C00031B846}"/>
              </a:ext>
            </a:extLst>
          </p:cNvPr>
          <p:cNvSpPr txBox="1">
            <a:spLocks/>
          </p:cNvSpPr>
          <p:nvPr/>
        </p:nvSpPr>
        <p:spPr>
          <a:xfrm>
            <a:off x="990600" y="19780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dirty="0"/>
              <a:t>Branding is </a:t>
            </a:r>
            <a:r>
              <a:rPr lang="en-US" b="1" dirty="0">
                <a:solidFill>
                  <a:srgbClr val="ED7D31"/>
                </a:solidFill>
              </a:rPr>
              <a:t>who</a:t>
            </a:r>
            <a:r>
              <a:rPr lang="en-US" dirty="0"/>
              <a:t> you are—and marketing is </a:t>
            </a:r>
            <a:r>
              <a:rPr lang="en-US" b="1" dirty="0">
                <a:solidFill>
                  <a:srgbClr val="70AD47"/>
                </a:solidFill>
              </a:rPr>
              <a:t>how</a:t>
            </a:r>
            <a:r>
              <a:rPr lang="en-US" dirty="0"/>
              <a:t> you build awareness</a:t>
            </a:r>
          </a:p>
          <a:p>
            <a:pPr marL="0" indent="0" algn="just">
              <a:buNone/>
            </a:pPr>
            <a:endParaRPr lang="en-US" dirty="0"/>
          </a:p>
          <a:p>
            <a:pPr marL="0" indent="0" algn="just">
              <a:buNone/>
            </a:pPr>
            <a:r>
              <a:rPr lang="en-US" dirty="0"/>
              <a:t>Branding is your </a:t>
            </a:r>
            <a:r>
              <a:rPr lang="en-US" b="1" dirty="0">
                <a:solidFill>
                  <a:srgbClr val="ED7D31"/>
                </a:solidFill>
              </a:rPr>
              <a:t>strategy</a:t>
            </a:r>
            <a:r>
              <a:rPr lang="en-US" dirty="0"/>
              <a:t>, while marketing </a:t>
            </a:r>
            <a:r>
              <a:rPr lang="en-US" b="1" dirty="0">
                <a:solidFill>
                  <a:srgbClr val="70AD47"/>
                </a:solidFill>
              </a:rPr>
              <a:t>encompasses</a:t>
            </a:r>
            <a:r>
              <a:rPr lang="en-US" dirty="0"/>
              <a:t> your </a:t>
            </a:r>
            <a:r>
              <a:rPr lang="en-US" b="1" dirty="0">
                <a:solidFill>
                  <a:srgbClr val="70AD47"/>
                </a:solidFill>
              </a:rPr>
              <a:t>tactical goals</a:t>
            </a:r>
          </a:p>
          <a:p>
            <a:pPr marL="0" indent="0" algn="just">
              <a:buNone/>
            </a:pPr>
            <a:endParaRPr lang="en-US" dirty="0"/>
          </a:p>
          <a:p>
            <a:pPr marL="0" indent="0" algn="just">
              <a:buNone/>
            </a:pPr>
            <a:r>
              <a:rPr lang="en-US" dirty="0"/>
              <a:t>Marketing will be </a:t>
            </a:r>
            <a:r>
              <a:rPr lang="en-US" b="1" dirty="0">
                <a:solidFill>
                  <a:srgbClr val="70AD47"/>
                </a:solidFill>
              </a:rPr>
              <a:t>directly and specifically geared </a:t>
            </a:r>
            <a:r>
              <a:rPr lang="en-US" dirty="0"/>
              <a:t>towards sectors of your target audience, all while supporting the </a:t>
            </a:r>
            <a:r>
              <a:rPr lang="en-US" b="1" dirty="0">
                <a:solidFill>
                  <a:srgbClr val="ED7D31"/>
                </a:solidFill>
              </a:rPr>
              <a:t>core values </a:t>
            </a:r>
            <a:r>
              <a:rPr lang="en-US" dirty="0"/>
              <a:t>of your brand</a:t>
            </a:r>
          </a:p>
          <a:p>
            <a:pPr marL="0" indent="0" algn="just">
              <a:buNone/>
            </a:pPr>
            <a:endParaRPr lang="en-US" dirty="0"/>
          </a:p>
          <a:p>
            <a:pPr marL="0" indent="0" algn="just">
              <a:buNone/>
            </a:pPr>
            <a:r>
              <a:rPr lang="en-US" dirty="0"/>
              <a:t>While </a:t>
            </a:r>
            <a:r>
              <a:rPr lang="en-US" b="1" dirty="0">
                <a:solidFill>
                  <a:srgbClr val="70AD47"/>
                </a:solidFill>
              </a:rPr>
              <a:t>marketing methods will evolve</a:t>
            </a:r>
            <a:r>
              <a:rPr lang="en-US" dirty="0"/>
              <a:t>, and respond to current industry and cultural trends—</a:t>
            </a:r>
            <a:r>
              <a:rPr lang="en-US" b="1" dirty="0">
                <a:solidFill>
                  <a:srgbClr val="ED7D31"/>
                </a:solidFill>
              </a:rPr>
              <a:t>branding remains the same</a:t>
            </a:r>
          </a:p>
        </p:txBody>
      </p:sp>
    </p:spTree>
    <p:extLst>
      <p:ext uri="{BB962C8B-B14F-4D97-AF65-F5344CB8AC3E}">
        <p14:creationId xmlns:p14="http://schemas.microsoft.com/office/powerpoint/2010/main" val="27614485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875FBCD-4C37-5846-A1E1-A55F1EFC4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729132"/>
            <a:ext cx="10515600" cy="183334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+mn-lt"/>
              </a:rPr>
              <a:t>Marketing Mix</a:t>
            </a:r>
          </a:p>
        </p:txBody>
      </p:sp>
    </p:spTree>
    <p:extLst>
      <p:ext uri="{BB962C8B-B14F-4D97-AF65-F5344CB8AC3E}">
        <p14:creationId xmlns:p14="http://schemas.microsoft.com/office/powerpoint/2010/main" val="9017105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1FB1105D-91DB-48DB-B019-B032F01EC572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dirty="0"/>
              <a:t>Marketing Mix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4A37CF08-CAD1-4930-B1E0-18C00031B846}"/>
              </a:ext>
            </a:extLst>
          </p:cNvPr>
          <p:cNvSpPr txBox="1">
            <a:spLocks/>
          </p:cNvSpPr>
          <p:nvPr/>
        </p:nvSpPr>
        <p:spPr>
          <a:xfrm>
            <a:off x="990600" y="19780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dirty="0"/>
              <a:t>The marketing mix refers to the set of actions, or tactics, that a company uses to </a:t>
            </a:r>
            <a:r>
              <a:rPr lang="en-US" b="1" dirty="0">
                <a:solidFill>
                  <a:srgbClr val="70AD47"/>
                </a:solidFill>
              </a:rPr>
              <a:t>promote</a:t>
            </a:r>
            <a:r>
              <a:rPr lang="en-US" dirty="0"/>
              <a:t> its brand or product in the market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E9D5E55-7F77-48F4-A3A6-FDC4C3861D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947193"/>
            <a:ext cx="4572000" cy="339328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7DAA277-7FBD-449C-8B96-B47055C12B54}"/>
              </a:ext>
            </a:extLst>
          </p:cNvPr>
          <p:cNvSpPr/>
          <p:nvPr/>
        </p:nvSpPr>
        <p:spPr>
          <a:xfrm>
            <a:off x="3962400" y="6340475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/>
              <a:t>http://pestleanalysis.com/wp-content/uploads/2016/05/marketing-mix.jpg</a:t>
            </a:r>
          </a:p>
        </p:txBody>
      </p:sp>
    </p:spTree>
    <p:extLst>
      <p:ext uri="{BB962C8B-B14F-4D97-AF65-F5344CB8AC3E}">
        <p14:creationId xmlns:p14="http://schemas.microsoft.com/office/powerpoint/2010/main" val="2950172988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-99202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-992020" id="{02000B11-01B0-4294-AF67-4CAC9E3984A1}" vid="{D7DE1880-873A-4874-A3AA-BED8D3DAADA3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78AE1032-A8B9-5B44-B340-1FD84514A10A}" vid="{64BC4D9F-7E3C-A64B-B322-C9A2C85C8C24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A635F49DC82FA4F89C8BAA8A53B6F2C" ma:contentTypeVersion="4" ma:contentTypeDescription="Create a new document." ma:contentTypeScope="" ma:versionID="8db32d30f7563d6262e760af3ca99aed">
  <xsd:schema xmlns:xsd="http://www.w3.org/2001/XMLSchema" xmlns:xs="http://www.w3.org/2001/XMLSchema" xmlns:p="http://schemas.microsoft.com/office/2006/metadata/properties" xmlns:ns2="ed94b2a2-3b81-46c5-b356-ffef8ec0df2f" targetNamespace="http://schemas.microsoft.com/office/2006/metadata/properties" ma:root="true" ma:fieldsID="aecaffcbb5d79f4b7fcf47eb7ffbd5d5" ns2:_="">
    <xsd:import namespace="ed94b2a2-3b81-46c5-b356-ffef8ec0df2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94b2a2-3b81-46c5-b356-ffef8ec0df2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305E9B9-98A5-45FD-ABB2-290860000D7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2C12622-0869-487A-B30E-637A260B46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d94b2a2-3b81-46c5-b356-ffef8ec0df2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9539044-740A-48B1-A323-71521557AC3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Theme1-992020</Template>
  <TotalTime>2470</TotalTime>
  <Words>1152</Words>
  <Application>Microsoft Office PowerPoint</Application>
  <PresentationFormat>Widescreen</PresentationFormat>
  <Paragraphs>148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Calibri</vt:lpstr>
      <vt:lpstr>Calibri Light</vt:lpstr>
      <vt:lpstr>Theme1-992020</vt:lpstr>
      <vt:lpstr>Custom Design</vt:lpstr>
      <vt:lpstr>1_Custom Design</vt:lpstr>
      <vt:lpstr>Theme1</vt:lpstr>
      <vt:lpstr>ENTR6081 – Entrepreneurship</vt:lpstr>
      <vt:lpstr>PowerPoint Presentation</vt:lpstr>
      <vt:lpstr>PowerPoint Presentation</vt:lpstr>
      <vt:lpstr>Marketing Overview</vt:lpstr>
      <vt:lpstr>PowerPoint Presentation</vt:lpstr>
      <vt:lpstr>PowerPoint Presentation</vt:lpstr>
      <vt:lpstr>PowerPoint Presentation</vt:lpstr>
      <vt:lpstr>Marketing Mix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Channels</vt:lpstr>
      <vt:lpstr>Channels</vt:lpstr>
      <vt:lpstr>Channels</vt:lpstr>
      <vt:lpstr>Channels’ Phases</vt:lpstr>
      <vt:lpstr>Customer Relationship</vt:lpstr>
      <vt:lpstr>Customer Relationship</vt:lpstr>
      <vt:lpstr>Customer Relationship</vt:lpstr>
      <vt:lpstr>Categories of Customer Relationship</vt:lpstr>
      <vt:lpstr>Generational Cohort</vt:lpstr>
      <vt:lpstr>Generational Cohort</vt:lpstr>
      <vt:lpstr>Generational Cohort</vt:lpstr>
      <vt:lpstr>Generational Cohort</vt:lpstr>
      <vt:lpstr>REFERENCES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LENOVO</dc:creator>
  <cp:lastModifiedBy>Dini Anggraini</cp:lastModifiedBy>
  <cp:revision>299</cp:revision>
  <dcterms:created xsi:type="dcterms:W3CDTF">2018-12-15T11:14:17Z</dcterms:created>
  <dcterms:modified xsi:type="dcterms:W3CDTF">2021-01-05T10:39:16Z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0x010100CA635F49DC82FA4F89C8BAA8A53B6F2C</vt:lpwstr>
  </property>
</Properties>
</file>