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10" r:id="rId1"/>
  </p:sldMasterIdLst>
  <p:notesMasterIdLst>
    <p:notesMasterId r:id="rId29"/>
  </p:notesMasterIdLst>
  <p:sldIdLst>
    <p:sldId id="256" r:id="rId2"/>
    <p:sldId id="284" r:id="rId3"/>
    <p:sldId id="326" r:id="rId4"/>
    <p:sldId id="331" r:id="rId5"/>
    <p:sldId id="328" r:id="rId6"/>
    <p:sldId id="332" r:id="rId7"/>
    <p:sldId id="335" r:id="rId8"/>
    <p:sldId id="336" r:id="rId9"/>
    <p:sldId id="337" r:id="rId10"/>
    <p:sldId id="338" r:id="rId11"/>
    <p:sldId id="339" r:id="rId12"/>
    <p:sldId id="329" r:id="rId13"/>
    <p:sldId id="333" r:id="rId14"/>
    <p:sldId id="340" r:id="rId15"/>
    <p:sldId id="341" r:id="rId16"/>
    <p:sldId id="342" r:id="rId17"/>
    <p:sldId id="343" r:id="rId18"/>
    <p:sldId id="344" r:id="rId19"/>
    <p:sldId id="345" r:id="rId20"/>
    <p:sldId id="346" r:id="rId21"/>
    <p:sldId id="347" r:id="rId22"/>
    <p:sldId id="348" r:id="rId23"/>
    <p:sldId id="349" r:id="rId24"/>
    <p:sldId id="350" r:id="rId25"/>
    <p:sldId id="351" r:id="rId26"/>
    <p:sldId id="352" r:id="rId27"/>
    <p:sldId id="285" r:id="rId28"/>
  </p:sldIdLst>
  <p:sldSz cx="9144000" cy="5715000" type="screen16x10"/>
  <p:notesSz cx="6858000" cy="9144000"/>
  <p:defaultTextStyle>
    <a:defPPr>
      <a:defRPr lang="en-US"/>
    </a:defPPr>
    <a:lvl1pPr algn="l" defTabSz="423902" rtl="0" fontAlgn="base">
      <a:spcBef>
        <a:spcPct val="0"/>
      </a:spcBef>
      <a:spcAft>
        <a:spcPct val="0"/>
      </a:spcAft>
      <a:defRPr sz="1700" kern="1200">
        <a:solidFill>
          <a:schemeClr val="tx1"/>
        </a:solidFill>
        <a:latin typeface="Calibri" pitchFamily="34" charset="0"/>
        <a:ea typeface="ＭＳ Ｐゴシック" pitchFamily="34" charset="-128"/>
        <a:cs typeface="+mn-cs"/>
      </a:defRPr>
    </a:lvl1pPr>
    <a:lvl2pPr marL="423902" indent="-51695" algn="l" defTabSz="423902" rtl="0" fontAlgn="base">
      <a:spcBef>
        <a:spcPct val="0"/>
      </a:spcBef>
      <a:spcAft>
        <a:spcPct val="0"/>
      </a:spcAft>
      <a:defRPr sz="1700" kern="1200">
        <a:solidFill>
          <a:schemeClr val="tx1"/>
        </a:solidFill>
        <a:latin typeface="Calibri" pitchFamily="34" charset="0"/>
        <a:ea typeface="ＭＳ Ｐゴシック" pitchFamily="34" charset="-128"/>
        <a:cs typeface="+mn-cs"/>
      </a:defRPr>
    </a:lvl2pPr>
    <a:lvl3pPr marL="847804" indent="-103391" algn="l" defTabSz="423902" rtl="0" fontAlgn="base">
      <a:spcBef>
        <a:spcPct val="0"/>
      </a:spcBef>
      <a:spcAft>
        <a:spcPct val="0"/>
      </a:spcAft>
      <a:defRPr sz="1700" kern="1200">
        <a:solidFill>
          <a:schemeClr val="tx1"/>
        </a:solidFill>
        <a:latin typeface="Calibri" pitchFamily="34" charset="0"/>
        <a:ea typeface="ＭＳ Ｐゴシック" pitchFamily="34" charset="-128"/>
        <a:cs typeface="+mn-cs"/>
      </a:defRPr>
    </a:lvl3pPr>
    <a:lvl4pPr marL="1272998" indent="-156379" algn="l" defTabSz="423902" rtl="0" fontAlgn="base">
      <a:spcBef>
        <a:spcPct val="0"/>
      </a:spcBef>
      <a:spcAft>
        <a:spcPct val="0"/>
      </a:spcAft>
      <a:defRPr sz="1700" kern="1200">
        <a:solidFill>
          <a:schemeClr val="tx1"/>
        </a:solidFill>
        <a:latin typeface="Calibri" pitchFamily="34" charset="0"/>
        <a:ea typeface="ＭＳ Ｐゴシック" pitchFamily="34" charset="-128"/>
        <a:cs typeface="+mn-cs"/>
      </a:defRPr>
    </a:lvl4pPr>
    <a:lvl5pPr marL="1696900" indent="-208074" algn="l" defTabSz="423902" rtl="0" fontAlgn="base">
      <a:spcBef>
        <a:spcPct val="0"/>
      </a:spcBef>
      <a:spcAft>
        <a:spcPct val="0"/>
      </a:spcAft>
      <a:defRPr sz="1700" kern="1200">
        <a:solidFill>
          <a:schemeClr val="tx1"/>
        </a:solidFill>
        <a:latin typeface="Calibri" pitchFamily="34" charset="0"/>
        <a:ea typeface="ＭＳ Ｐゴシック" pitchFamily="34" charset="-128"/>
        <a:cs typeface="+mn-cs"/>
      </a:defRPr>
    </a:lvl5pPr>
    <a:lvl6pPr marL="1861033" algn="l" defTabSz="744413" rtl="0" eaLnBrk="1" latinLnBrk="0" hangingPunct="1">
      <a:defRPr sz="1700" kern="1200">
        <a:solidFill>
          <a:schemeClr val="tx1"/>
        </a:solidFill>
        <a:latin typeface="Calibri" pitchFamily="34" charset="0"/>
        <a:ea typeface="ＭＳ Ｐゴシック" pitchFamily="34" charset="-128"/>
        <a:cs typeface="+mn-cs"/>
      </a:defRPr>
    </a:lvl6pPr>
    <a:lvl7pPr marL="2233239" algn="l" defTabSz="744413" rtl="0" eaLnBrk="1" latinLnBrk="0" hangingPunct="1">
      <a:defRPr sz="1700" kern="1200">
        <a:solidFill>
          <a:schemeClr val="tx1"/>
        </a:solidFill>
        <a:latin typeface="Calibri" pitchFamily="34" charset="0"/>
        <a:ea typeface="ＭＳ Ｐゴシック" pitchFamily="34" charset="-128"/>
        <a:cs typeface="+mn-cs"/>
      </a:defRPr>
    </a:lvl7pPr>
    <a:lvl8pPr marL="2605446" algn="l" defTabSz="744413" rtl="0" eaLnBrk="1" latinLnBrk="0" hangingPunct="1">
      <a:defRPr sz="1700" kern="1200">
        <a:solidFill>
          <a:schemeClr val="tx1"/>
        </a:solidFill>
        <a:latin typeface="Calibri" pitchFamily="34" charset="0"/>
        <a:ea typeface="ＭＳ Ｐゴシック" pitchFamily="34" charset="-128"/>
        <a:cs typeface="+mn-cs"/>
      </a:defRPr>
    </a:lvl8pPr>
    <a:lvl9pPr marL="2977652" algn="l" defTabSz="744413" rtl="0" eaLnBrk="1" latinLnBrk="0" hangingPunct="1">
      <a:defRPr sz="1700" kern="1200">
        <a:solidFill>
          <a:schemeClr val="tx1"/>
        </a:solidFill>
        <a:latin typeface="Calibri"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9B8"/>
    <a:srgbClr val="FF3300"/>
    <a:srgbClr val="FFC000"/>
    <a:srgbClr val="000000"/>
    <a:srgbClr val="FFFF00"/>
    <a:srgbClr val="94651C"/>
    <a:srgbClr val="FF38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snapToGrid="0" snapToObjects="1">
      <p:cViewPr varScale="1">
        <p:scale>
          <a:sx n="77" d="100"/>
          <a:sy n="77" d="100"/>
        </p:scale>
        <p:origin x="1248" y="90"/>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2AE8AC-2D63-47A5-A002-173335ABF623}" type="datetimeFigureOut">
              <a:rPr lang="en-US" smtClean="0"/>
              <a:pPr/>
              <a:t>8/27/2021</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11619D-A6FF-4C6D-8652-695554EC8C09}" type="slidenum">
              <a:rPr lang="en-US" smtClean="0"/>
              <a:pPr/>
              <a:t>‹#›</a:t>
            </a:fld>
            <a:endParaRPr lang="en-US"/>
          </a:p>
        </p:txBody>
      </p:sp>
    </p:spTree>
    <p:extLst>
      <p:ext uri="{BB962C8B-B14F-4D97-AF65-F5344CB8AC3E}">
        <p14:creationId xmlns:p14="http://schemas.microsoft.com/office/powerpoint/2010/main" val="2004348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10"/>
          <p:cNvGrpSpPr/>
          <p:nvPr/>
        </p:nvGrpSpPr>
        <p:grpSpPr>
          <a:xfrm>
            <a:off x="1322020" y="1521711"/>
            <a:ext cx="7821989" cy="4193296"/>
            <a:chOff x="1322011" y="1521706"/>
            <a:chExt cx="7821989" cy="4193295"/>
          </a:xfrm>
        </p:grpSpPr>
        <p:pic>
          <p:nvPicPr>
            <p:cNvPr id="10" name="Picture 9"/>
            <p:cNvPicPr>
              <a:picLocks noChangeAspect="1"/>
            </p:cNvPicPr>
            <p:nvPr userDrawn="1"/>
          </p:nvPicPr>
          <p:blipFill>
            <a:blip r:embed="rId2" cstate="print"/>
            <a:srcRect l="71100"/>
            <a:stretch>
              <a:fillRect/>
            </a:stretch>
          </p:blipFill>
          <p:spPr bwMode="auto">
            <a:xfrm>
              <a:off x="7205031" y="1521706"/>
              <a:ext cx="1938969" cy="4193294"/>
            </a:xfrm>
            <a:prstGeom prst="rect">
              <a:avLst/>
            </a:prstGeom>
            <a:noFill/>
            <a:ln>
              <a:noFill/>
            </a:ln>
          </p:spPr>
        </p:pic>
        <p:pic>
          <p:nvPicPr>
            <p:cNvPr id="9" name="Picture 8"/>
            <p:cNvPicPr>
              <a:picLocks noChangeAspect="1"/>
            </p:cNvPicPr>
            <p:nvPr userDrawn="1"/>
          </p:nvPicPr>
          <p:blipFill>
            <a:blip r:embed="rId2" cstate="print"/>
            <a:srcRect/>
            <a:stretch>
              <a:fillRect/>
            </a:stretch>
          </p:blipFill>
          <p:spPr bwMode="auto">
            <a:xfrm>
              <a:off x="1322011" y="1521707"/>
              <a:ext cx="6709271" cy="4193294"/>
            </a:xfrm>
            <a:prstGeom prst="rect">
              <a:avLst/>
            </a:prstGeom>
            <a:noFill/>
            <a:ln>
              <a:noFill/>
            </a:ln>
          </p:spPr>
        </p:pic>
      </p:grpSp>
      <p:sp>
        <p:nvSpPr>
          <p:cNvPr id="2" name="Title 1"/>
          <p:cNvSpPr>
            <a:spLocks noGrp="1"/>
          </p:cNvSpPr>
          <p:nvPr>
            <p:ph type="ctrTitle"/>
          </p:nvPr>
        </p:nvSpPr>
        <p:spPr>
          <a:xfrm>
            <a:off x="1928794" y="2083592"/>
            <a:ext cx="6929486" cy="1607354"/>
          </a:xfrm>
        </p:spPr>
        <p:txBody>
          <a:bodyPr>
            <a:normAutofit/>
          </a:bodyPr>
          <a:lstStyle>
            <a:lvl1pPr algn="ctr">
              <a:defRPr sz="3400" b="0">
                <a:solidFill>
                  <a:schemeClr val="bg1"/>
                </a:solidFill>
                <a:effectLst>
                  <a:outerShdw blurRad="38100" dist="38100" dir="2700000" algn="tl">
                    <a:srgbClr val="000000">
                      <a:alpha val="43137"/>
                    </a:srgbClr>
                  </a:outerShdw>
                </a:effectLst>
              </a:defRPr>
            </a:lvl1pPr>
          </a:lstStyle>
          <a:p>
            <a:r>
              <a:rPr lang="en-US"/>
              <a:t>Click to edit Master title style</a:t>
            </a:r>
            <a:endParaRPr lang="id-ID" dirty="0"/>
          </a:p>
        </p:txBody>
      </p:sp>
      <p:sp>
        <p:nvSpPr>
          <p:cNvPr id="3" name="Subtitle 2"/>
          <p:cNvSpPr>
            <a:spLocks noGrp="1"/>
          </p:cNvSpPr>
          <p:nvPr>
            <p:ph type="subTitle" idx="1"/>
          </p:nvPr>
        </p:nvSpPr>
        <p:spPr>
          <a:xfrm>
            <a:off x="1928794" y="3690953"/>
            <a:ext cx="6929486" cy="1008057"/>
          </a:xfrm>
        </p:spPr>
        <p:txBody>
          <a:bodyPr anchor="t"/>
          <a:lstStyle>
            <a:lvl1pPr marL="0" indent="0" algn="ctr">
              <a:buNone/>
              <a:defRPr>
                <a:solidFill>
                  <a:schemeClr val="bg1"/>
                </a:solidFill>
              </a:defRPr>
            </a:lvl1pPr>
            <a:lvl2pPr marL="439532" indent="0" algn="ctr">
              <a:buNone/>
              <a:defRPr>
                <a:solidFill>
                  <a:schemeClr val="tx1">
                    <a:tint val="75000"/>
                  </a:schemeClr>
                </a:solidFill>
              </a:defRPr>
            </a:lvl2pPr>
            <a:lvl3pPr marL="879064" indent="0" algn="ctr">
              <a:buNone/>
              <a:defRPr>
                <a:solidFill>
                  <a:schemeClr val="tx1">
                    <a:tint val="75000"/>
                  </a:schemeClr>
                </a:solidFill>
              </a:defRPr>
            </a:lvl3pPr>
            <a:lvl4pPr marL="1318595" indent="0" algn="ctr">
              <a:buNone/>
              <a:defRPr>
                <a:solidFill>
                  <a:schemeClr val="tx1">
                    <a:tint val="75000"/>
                  </a:schemeClr>
                </a:solidFill>
              </a:defRPr>
            </a:lvl4pPr>
            <a:lvl5pPr marL="1758127" indent="0" algn="ctr">
              <a:buNone/>
              <a:defRPr>
                <a:solidFill>
                  <a:schemeClr val="tx1">
                    <a:tint val="75000"/>
                  </a:schemeClr>
                </a:solidFill>
              </a:defRPr>
            </a:lvl5pPr>
            <a:lvl6pPr marL="2197659" indent="0" algn="ctr">
              <a:buNone/>
              <a:defRPr>
                <a:solidFill>
                  <a:schemeClr val="tx1">
                    <a:tint val="75000"/>
                  </a:schemeClr>
                </a:solidFill>
              </a:defRPr>
            </a:lvl6pPr>
            <a:lvl7pPr marL="2637191" indent="0" algn="ctr">
              <a:buNone/>
              <a:defRPr>
                <a:solidFill>
                  <a:schemeClr val="tx1">
                    <a:tint val="75000"/>
                  </a:schemeClr>
                </a:solidFill>
              </a:defRPr>
            </a:lvl7pPr>
            <a:lvl8pPr marL="3076723" indent="0" algn="ctr">
              <a:buNone/>
              <a:defRPr>
                <a:solidFill>
                  <a:schemeClr val="tx1">
                    <a:tint val="75000"/>
                  </a:schemeClr>
                </a:solidFill>
              </a:defRPr>
            </a:lvl8pPr>
            <a:lvl9pPr marL="3516255" indent="0" algn="ctr">
              <a:buNone/>
              <a:defRPr>
                <a:solidFill>
                  <a:schemeClr val="tx1">
                    <a:tint val="75000"/>
                  </a:schemeClr>
                </a:solidFill>
              </a:defRPr>
            </a:lvl9pPr>
          </a:lstStyle>
          <a:p>
            <a:r>
              <a:rPr lang="en-US"/>
              <a:t>Click to edit Master subtitle style</a:t>
            </a:r>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428863" y="228866"/>
            <a:ext cx="2295541" cy="952500"/>
          </a:xfrm>
        </p:spPr>
        <p:txBody>
          <a:bodyPr>
            <a:normAutofit/>
          </a:bodyPr>
          <a:lstStyle>
            <a:lvl1pPr algn="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838201" y="1553378"/>
            <a:ext cx="3886200" cy="371712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7" name="Content Placeholder 5"/>
          <p:cNvSpPr>
            <a:spLocks noGrp="1"/>
          </p:cNvSpPr>
          <p:nvPr>
            <p:ph sz="quarter" idx="13"/>
          </p:nvPr>
        </p:nvSpPr>
        <p:spPr>
          <a:xfrm>
            <a:off x="4876800" y="0"/>
            <a:ext cx="4267200" cy="5715000"/>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Footer Placeholder 4"/>
          <p:cNvSpPr>
            <a:spLocks noGrp="1"/>
          </p:cNvSpPr>
          <p:nvPr>
            <p:ph type="ftr" sz="quarter" idx="14"/>
          </p:nvPr>
        </p:nvSpPr>
        <p:spPr/>
        <p:txBody>
          <a:bodyPr/>
          <a:lstStyle/>
          <a:p>
            <a:endParaRPr 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6_Custom Layout">
    <p:spTree>
      <p:nvGrpSpPr>
        <p:cNvPr id="1" name=""/>
        <p:cNvGrpSpPr/>
        <p:nvPr/>
      </p:nvGrpSpPr>
      <p:grpSpPr>
        <a:xfrm>
          <a:off x="0" y="0"/>
          <a:ext cx="0" cy="0"/>
          <a:chOff x="0" y="0"/>
          <a:chExt cx="0" cy="0"/>
        </a:xfrm>
      </p:grpSpPr>
      <p:sp>
        <p:nvSpPr>
          <p:cNvPr id="8" name="Freeform 7"/>
          <p:cNvSpPr/>
          <p:nvPr/>
        </p:nvSpPr>
        <p:spPr>
          <a:xfrm>
            <a:off x="4858438" y="0"/>
            <a:ext cx="4285561" cy="5715000"/>
          </a:xfrm>
          <a:custGeom>
            <a:avLst/>
            <a:gdLst>
              <a:gd name="connsiteX0" fmla="*/ 0 w 4267200"/>
              <a:gd name="connsiteY0" fmla="*/ 0 h 5715000"/>
              <a:gd name="connsiteX1" fmla="*/ 4267200 w 4267200"/>
              <a:gd name="connsiteY1" fmla="*/ 0 h 5715000"/>
              <a:gd name="connsiteX2" fmla="*/ 4267200 w 4267200"/>
              <a:gd name="connsiteY2" fmla="*/ 5715000 h 5715000"/>
              <a:gd name="connsiteX3" fmla="*/ 0 w 4267200"/>
              <a:gd name="connsiteY3" fmla="*/ 5715000 h 5715000"/>
              <a:gd name="connsiteX4" fmla="*/ 0 w 4267200"/>
              <a:gd name="connsiteY4" fmla="*/ 0 h 5715000"/>
              <a:gd name="connsiteX0" fmla="*/ 18361 w 4285561"/>
              <a:gd name="connsiteY0" fmla="*/ 0 h 5715000"/>
              <a:gd name="connsiteX1" fmla="*/ 4285561 w 4285561"/>
              <a:gd name="connsiteY1" fmla="*/ 0 h 5715000"/>
              <a:gd name="connsiteX2" fmla="*/ 4285561 w 4285561"/>
              <a:gd name="connsiteY2" fmla="*/ 5715000 h 5715000"/>
              <a:gd name="connsiteX3" fmla="*/ 18361 w 4285561"/>
              <a:gd name="connsiteY3" fmla="*/ 5715000 h 5715000"/>
              <a:gd name="connsiteX4" fmla="*/ 0 w 4285561"/>
              <a:gd name="connsiteY4" fmla="*/ 1167788 h 5715000"/>
              <a:gd name="connsiteX5" fmla="*/ 18361 w 4285561"/>
              <a:gd name="connsiteY5" fmla="*/ 0 h 5715000"/>
              <a:gd name="connsiteX0" fmla="*/ 714260 w 4981460"/>
              <a:gd name="connsiteY0" fmla="*/ 0 h 5715000"/>
              <a:gd name="connsiteX1" fmla="*/ 4981460 w 4981460"/>
              <a:gd name="connsiteY1" fmla="*/ 0 h 5715000"/>
              <a:gd name="connsiteX2" fmla="*/ 4981460 w 4981460"/>
              <a:gd name="connsiteY2" fmla="*/ 5715000 h 5715000"/>
              <a:gd name="connsiteX3" fmla="*/ 714260 w 4981460"/>
              <a:gd name="connsiteY3" fmla="*/ 5715000 h 5715000"/>
              <a:gd name="connsiteX4" fmla="*/ 695900 w 4981460"/>
              <a:gd name="connsiteY4" fmla="*/ 1564395 h 5715000"/>
              <a:gd name="connsiteX5" fmla="*/ 695899 w 4981460"/>
              <a:gd name="connsiteY5" fmla="*/ 1167788 h 5715000"/>
              <a:gd name="connsiteX6" fmla="*/ 714260 w 4981460"/>
              <a:gd name="connsiteY6" fmla="*/ 0 h 5715000"/>
              <a:gd name="connsiteX0" fmla="*/ 714260 w 4981460"/>
              <a:gd name="connsiteY0" fmla="*/ 0 h 6667500"/>
              <a:gd name="connsiteX1" fmla="*/ 4981460 w 4981460"/>
              <a:gd name="connsiteY1" fmla="*/ 0 h 6667500"/>
              <a:gd name="connsiteX2" fmla="*/ 4981460 w 4981460"/>
              <a:gd name="connsiteY2" fmla="*/ 5715000 h 6667500"/>
              <a:gd name="connsiteX3" fmla="*/ 714260 w 4981460"/>
              <a:gd name="connsiteY3" fmla="*/ 5715000 h 6667500"/>
              <a:gd name="connsiteX4" fmla="*/ 695900 w 4981460"/>
              <a:gd name="connsiteY4" fmla="*/ 1564395 h 6667500"/>
              <a:gd name="connsiteX5" fmla="*/ 695899 w 4981460"/>
              <a:gd name="connsiteY5" fmla="*/ 1167788 h 6667500"/>
              <a:gd name="connsiteX6" fmla="*/ 714260 w 4981460"/>
              <a:gd name="connsiteY6" fmla="*/ 0 h 6667500"/>
              <a:gd name="connsiteX0" fmla="*/ 21421 w 4288621"/>
              <a:gd name="connsiteY0" fmla="*/ 0 h 6667500"/>
              <a:gd name="connsiteX1" fmla="*/ 4288621 w 4288621"/>
              <a:gd name="connsiteY1" fmla="*/ 0 h 6667500"/>
              <a:gd name="connsiteX2" fmla="*/ 4288621 w 4288621"/>
              <a:gd name="connsiteY2" fmla="*/ 5715000 h 6667500"/>
              <a:gd name="connsiteX3" fmla="*/ 21421 w 4288621"/>
              <a:gd name="connsiteY3" fmla="*/ 5715000 h 6667500"/>
              <a:gd name="connsiteX4" fmla="*/ 3061 w 4288621"/>
              <a:gd name="connsiteY4" fmla="*/ 1564395 h 6667500"/>
              <a:gd name="connsiteX5" fmla="*/ 3060 w 4288621"/>
              <a:gd name="connsiteY5" fmla="*/ 1167788 h 6667500"/>
              <a:gd name="connsiteX6" fmla="*/ 21421 w 4288621"/>
              <a:gd name="connsiteY6" fmla="*/ 0 h 6667500"/>
              <a:gd name="connsiteX0" fmla="*/ 21421 w 4288621"/>
              <a:gd name="connsiteY0" fmla="*/ 0 h 5715000"/>
              <a:gd name="connsiteX1" fmla="*/ 4288621 w 4288621"/>
              <a:gd name="connsiteY1" fmla="*/ 0 h 5715000"/>
              <a:gd name="connsiteX2" fmla="*/ 4288621 w 4288621"/>
              <a:gd name="connsiteY2" fmla="*/ 5715000 h 5715000"/>
              <a:gd name="connsiteX3" fmla="*/ 21421 w 4288621"/>
              <a:gd name="connsiteY3" fmla="*/ 5715000 h 5715000"/>
              <a:gd name="connsiteX4" fmla="*/ 3061 w 4288621"/>
              <a:gd name="connsiteY4" fmla="*/ 1564395 h 5715000"/>
              <a:gd name="connsiteX5" fmla="*/ 3060 w 4288621"/>
              <a:gd name="connsiteY5" fmla="*/ 1167788 h 5715000"/>
              <a:gd name="connsiteX6" fmla="*/ 21421 w 4288621"/>
              <a:gd name="connsiteY6" fmla="*/ 0 h 5715000"/>
              <a:gd name="connsiteX0" fmla="*/ 29377 w 4296577"/>
              <a:gd name="connsiteY0" fmla="*/ 0 h 5715000"/>
              <a:gd name="connsiteX1" fmla="*/ 4296577 w 4296577"/>
              <a:gd name="connsiteY1" fmla="*/ 0 h 5715000"/>
              <a:gd name="connsiteX2" fmla="*/ 4296577 w 4296577"/>
              <a:gd name="connsiteY2" fmla="*/ 5715000 h 5715000"/>
              <a:gd name="connsiteX3" fmla="*/ 29377 w 4296577"/>
              <a:gd name="connsiteY3" fmla="*/ 5715000 h 5715000"/>
              <a:gd name="connsiteX4" fmla="*/ 11017 w 4296577"/>
              <a:gd name="connsiteY4" fmla="*/ 1564395 h 5715000"/>
              <a:gd name="connsiteX5" fmla="*/ 0 w 4296577"/>
              <a:gd name="connsiteY5" fmla="*/ 1355075 h 5715000"/>
              <a:gd name="connsiteX6" fmla="*/ 11016 w 4296577"/>
              <a:gd name="connsiteY6" fmla="*/ 1167788 h 5715000"/>
              <a:gd name="connsiteX7" fmla="*/ 29377 w 4296577"/>
              <a:gd name="connsiteY7" fmla="*/ 0 h 5715000"/>
              <a:gd name="connsiteX0" fmla="*/ 23257 w 4290457"/>
              <a:gd name="connsiteY0" fmla="*/ 0 h 5715000"/>
              <a:gd name="connsiteX1" fmla="*/ 4290457 w 4290457"/>
              <a:gd name="connsiteY1" fmla="*/ 0 h 5715000"/>
              <a:gd name="connsiteX2" fmla="*/ 4290457 w 4290457"/>
              <a:gd name="connsiteY2" fmla="*/ 5715000 h 5715000"/>
              <a:gd name="connsiteX3" fmla="*/ 23257 w 4290457"/>
              <a:gd name="connsiteY3" fmla="*/ 5715000 h 5715000"/>
              <a:gd name="connsiteX4" fmla="*/ 4897 w 4290457"/>
              <a:gd name="connsiteY4" fmla="*/ 1564395 h 5715000"/>
              <a:gd name="connsiteX5" fmla="*/ 181166 w 4290457"/>
              <a:gd name="connsiteY5" fmla="*/ 1355075 h 5715000"/>
              <a:gd name="connsiteX6" fmla="*/ 4896 w 4290457"/>
              <a:gd name="connsiteY6" fmla="*/ 1167788 h 5715000"/>
              <a:gd name="connsiteX7" fmla="*/ 23257 w 4290457"/>
              <a:gd name="connsiteY7" fmla="*/ 0 h 5715000"/>
              <a:gd name="connsiteX0" fmla="*/ 23257 w 4290457"/>
              <a:gd name="connsiteY0" fmla="*/ 0 h 5715000"/>
              <a:gd name="connsiteX1" fmla="*/ 4290457 w 4290457"/>
              <a:gd name="connsiteY1" fmla="*/ 0 h 5715000"/>
              <a:gd name="connsiteX2" fmla="*/ 4290457 w 4290457"/>
              <a:gd name="connsiteY2" fmla="*/ 5715000 h 5715000"/>
              <a:gd name="connsiteX3" fmla="*/ 23257 w 4290457"/>
              <a:gd name="connsiteY3" fmla="*/ 5715000 h 5715000"/>
              <a:gd name="connsiteX4" fmla="*/ 4897 w 4290457"/>
              <a:gd name="connsiteY4" fmla="*/ 1564395 h 5715000"/>
              <a:gd name="connsiteX5" fmla="*/ 181166 w 4290457"/>
              <a:gd name="connsiteY5" fmla="*/ 1355075 h 5715000"/>
              <a:gd name="connsiteX6" fmla="*/ 4896 w 4290457"/>
              <a:gd name="connsiteY6" fmla="*/ 1167788 h 5715000"/>
              <a:gd name="connsiteX7" fmla="*/ 23257 w 4290457"/>
              <a:gd name="connsiteY7" fmla="*/ 0 h 5715000"/>
              <a:gd name="connsiteX0" fmla="*/ 23257 w 4290457"/>
              <a:gd name="connsiteY0" fmla="*/ 0 h 5715000"/>
              <a:gd name="connsiteX1" fmla="*/ 4290457 w 4290457"/>
              <a:gd name="connsiteY1" fmla="*/ 0 h 5715000"/>
              <a:gd name="connsiteX2" fmla="*/ 4290457 w 4290457"/>
              <a:gd name="connsiteY2" fmla="*/ 5715000 h 5715000"/>
              <a:gd name="connsiteX3" fmla="*/ 23257 w 4290457"/>
              <a:gd name="connsiteY3" fmla="*/ 5715000 h 5715000"/>
              <a:gd name="connsiteX4" fmla="*/ 4897 w 4290457"/>
              <a:gd name="connsiteY4" fmla="*/ 1564395 h 5715000"/>
              <a:gd name="connsiteX5" fmla="*/ 181166 w 4290457"/>
              <a:gd name="connsiteY5" fmla="*/ 1355075 h 5715000"/>
              <a:gd name="connsiteX6" fmla="*/ 4896 w 4290457"/>
              <a:gd name="connsiteY6" fmla="*/ 1167788 h 5715000"/>
              <a:gd name="connsiteX7" fmla="*/ 23257 w 4290457"/>
              <a:gd name="connsiteY7" fmla="*/ 0 h 5715000"/>
              <a:gd name="connsiteX0" fmla="*/ 18361 w 4285561"/>
              <a:gd name="connsiteY0" fmla="*/ 0 h 5715000"/>
              <a:gd name="connsiteX1" fmla="*/ 4285561 w 4285561"/>
              <a:gd name="connsiteY1" fmla="*/ 0 h 5715000"/>
              <a:gd name="connsiteX2" fmla="*/ 4285561 w 4285561"/>
              <a:gd name="connsiteY2" fmla="*/ 5715000 h 5715000"/>
              <a:gd name="connsiteX3" fmla="*/ 18361 w 4285561"/>
              <a:gd name="connsiteY3" fmla="*/ 5715000 h 5715000"/>
              <a:gd name="connsiteX4" fmla="*/ 1 w 4285561"/>
              <a:gd name="connsiteY4" fmla="*/ 1564395 h 5715000"/>
              <a:gd name="connsiteX5" fmla="*/ 176270 w 4285561"/>
              <a:gd name="connsiteY5" fmla="*/ 1355075 h 5715000"/>
              <a:gd name="connsiteX6" fmla="*/ 0 w 4285561"/>
              <a:gd name="connsiteY6" fmla="*/ 1167788 h 5715000"/>
              <a:gd name="connsiteX7" fmla="*/ 18361 w 4285561"/>
              <a:gd name="connsiteY7"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5561" h="5715000">
                <a:moveTo>
                  <a:pt x="18361" y="0"/>
                </a:moveTo>
                <a:lnTo>
                  <a:pt x="4285561" y="0"/>
                </a:lnTo>
                <a:lnTo>
                  <a:pt x="4285561" y="5715000"/>
                </a:lnTo>
                <a:lnTo>
                  <a:pt x="18361" y="5715000"/>
                </a:lnTo>
                <a:lnTo>
                  <a:pt x="1" y="1564395"/>
                </a:lnTo>
                <a:lnTo>
                  <a:pt x="176270" y="1355075"/>
                </a:lnTo>
                <a:lnTo>
                  <a:pt x="0" y="1167788"/>
                </a:lnTo>
                <a:lnTo>
                  <a:pt x="18361" y="0"/>
                </a:lnTo>
                <a:close/>
              </a:path>
            </a:pathLst>
          </a:custGeom>
          <a:solidFill>
            <a:schemeClr val="bg1">
              <a:lumMod val="9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rot="10800000" flipV="1">
            <a:off x="4858439" y="-1"/>
            <a:ext cx="2335207" cy="4268950"/>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 name="connsiteX0" fmla="*/ 2321095 w 2638355"/>
              <a:gd name="connsiteY0" fmla="*/ 4267195 h 4268950"/>
              <a:gd name="connsiteX1" fmla="*/ 420629 w 2638355"/>
              <a:gd name="connsiteY1" fmla="*/ 3231935 h 4268950"/>
              <a:gd name="connsiteX2" fmla="*/ 417832 w 2638355"/>
              <a:gd name="connsiteY2" fmla="*/ 1039775 h 4268950"/>
              <a:gd name="connsiteX3" fmla="*/ 2315930 w 2638355"/>
              <a:gd name="connsiteY3" fmla="*/ 0 h 4268950"/>
              <a:gd name="connsiteX4" fmla="*/ 2324191 w 2638355"/>
              <a:gd name="connsiteY4" fmla="*/ 1167790 h 4268950"/>
              <a:gd name="connsiteX5" fmla="*/ 2321095 w 2638355"/>
              <a:gd name="connsiteY5" fmla="*/ 4267195 h 4268950"/>
              <a:gd name="connsiteX0" fmla="*/ 2321095 w 2638355"/>
              <a:gd name="connsiteY0" fmla="*/ 4267195 h 4268950"/>
              <a:gd name="connsiteX1" fmla="*/ 420629 w 2638355"/>
              <a:gd name="connsiteY1" fmla="*/ 3231935 h 4268950"/>
              <a:gd name="connsiteX2" fmla="*/ 417832 w 2638355"/>
              <a:gd name="connsiteY2" fmla="*/ 1039775 h 4268950"/>
              <a:gd name="connsiteX3" fmla="*/ 2315930 w 2638355"/>
              <a:gd name="connsiteY3" fmla="*/ 0 h 4268950"/>
              <a:gd name="connsiteX4" fmla="*/ 2324191 w 2638355"/>
              <a:gd name="connsiteY4" fmla="*/ 1167790 h 4268950"/>
              <a:gd name="connsiteX5" fmla="*/ 2321095 w 2638355"/>
              <a:gd name="connsiteY5" fmla="*/ 4267195 h 4268950"/>
              <a:gd name="connsiteX0" fmla="*/ 2321095 w 2324191"/>
              <a:gd name="connsiteY0" fmla="*/ 4267195 h 4268950"/>
              <a:gd name="connsiteX1" fmla="*/ 420629 w 2324191"/>
              <a:gd name="connsiteY1" fmla="*/ 3231935 h 4268950"/>
              <a:gd name="connsiteX2" fmla="*/ 417832 w 2324191"/>
              <a:gd name="connsiteY2" fmla="*/ 1039775 h 4268950"/>
              <a:gd name="connsiteX3" fmla="*/ 2315930 w 2324191"/>
              <a:gd name="connsiteY3" fmla="*/ 0 h 4268950"/>
              <a:gd name="connsiteX4" fmla="*/ 2324191 w 2324191"/>
              <a:gd name="connsiteY4" fmla="*/ 1167790 h 4268950"/>
              <a:gd name="connsiteX5" fmla="*/ 2321095 w 2324191"/>
              <a:gd name="connsiteY5" fmla="*/ 4267195 h 4268950"/>
              <a:gd name="connsiteX0" fmla="*/ 2321095 w 2335207"/>
              <a:gd name="connsiteY0" fmla="*/ 4267195 h 4268950"/>
              <a:gd name="connsiteX1" fmla="*/ 420629 w 2335207"/>
              <a:gd name="connsiteY1" fmla="*/ 3231935 h 4268950"/>
              <a:gd name="connsiteX2" fmla="*/ 417832 w 2335207"/>
              <a:gd name="connsiteY2" fmla="*/ 1039775 h 4268950"/>
              <a:gd name="connsiteX3" fmla="*/ 2315930 w 2335207"/>
              <a:gd name="connsiteY3" fmla="*/ 0 h 4268950"/>
              <a:gd name="connsiteX4" fmla="*/ 2324191 w 2335207"/>
              <a:gd name="connsiteY4" fmla="*/ 1167790 h 4268950"/>
              <a:gd name="connsiteX5" fmla="*/ 2335207 w 2335207"/>
              <a:gd name="connsiteY5" fmla="*/ 1564396 h 4268950"/>
              <a:gd name="connsiteX6" fmla="*/ 2321095 w 2335207"/>
              <a:gd name="connsiteY6" fmla="*/ 4267195 h 4268950"/>
              <a:gd name="connsiteX0" fmla="*/ 2321095 w 2335207"/>
              <a:gd name="connsiteY0" fmla="*/ 4267195 h 4268950"/>
              <a:gd name="connsiteX1" fmla="*/ 420629 w 2335207"/>
              <a:gd name="connsiteY1" fmla="*/ 3231935 h 4268950"/>
              <a:gd name="connsiteX2" fmla="*/ 417832 w 2335207"/>
              <a:gd name="connsiteY2" fmla="*/ 1039775 h 4268950"/>
              <a:gd name="connsiteX3" fmla="*/ 2315930 w 2335207"/>
              <a:gd name="connsiteY3" fmla="*/ 0 h 4268950"/>
              <a:gd name="connsiteX4" fmla="*/ 2324191 w 2335207"/>
              <a:gd name="connsiteY4" fmla="*/ 1167790 h 4268950"/>
              <a:gd name="connsiteX5" fmla="*/ 2335207 w 2335207"/>
              <a:gd name="connsiteY5" fmla="*/ 1355076 h 4268950"/>
              <a:gd name="connsiteX6" fmla="*/ 2335207 w 2335207"/>
              <a:gd name="connsiteY6" fmla="*/ 1564396 h 4268950"/>
              <a:gd name="connsiteX7" fmla="*/ 2321095 w 2335207"/>
              <a:gd name="connsiteY7" fmla="*/ 4267195 h 4268950"/>
              <a:gd name="connsiteX0" fmla="*/ 2321095 w 2335207"/>
              <a:gd name="connsiteY0" fmla="*/ 4267195 h 4268950"/>
              <a:gd name="connsiteX1" fmla="*/ 420629 w 2335207"/>
              <a:gd name="connsiteY1" fmla="*/ 3231935 h 4268950"/>
              <a:gd name="connsiteX2" fmla="*/ 417832 w 2335207"/>
              <a:gd name="connsiteY2" fmla="*/ 1039775 h 4268950"/>
              <a:gd name="connsiteX3" fmla="*/ 2315930 w 2335207"/>
              <a:gd name="connsiteY3" fmla="*/ 0 h 4268950"/>
              <a:gd name="connsiteX4" fmla="*/ 2324191 w 2335207"/>
              <a:gd name="connsiteY4" fmla="*/ 1167790 h 4268950"/>
              <a:gd name="connsiteX5" fmla="*/ 2335207 w 2335207"/>
              <a:gd name="connsiteY5" fmla="*/ 1355076 h 4268950"/>
              <a:gd name="connsiteX6" fmla="*/ 2335207 w 2335207"/>
              <a:gd name="connsiteY6" fmla="*/ 1564396 h 4268950"/>
              <a:gd name="connsiteX7" fmla="*/ 2321095 w 2335207"/>
              <a:gd name="connsiteY7" fmla="*/ 4267195 h 4268950"/>
              <a:gd name="connsiteX0" fmla="*/ 2321095 w 2399285"/>
              <a:gd name="connsiteY0" fmla="*/ 4267195 h 4268950"/>
              <a:gd name="connsiteX1" fmla="*/ 420629 w 2399285"/>
              <a:gd name="connsiteY1" fmla="*/ 3231935 h 4268950"/>
              <a:gd name="connsiteX2" fmla="*/ 417832 w 2399285"/>
              <a:gd name="connsiteY2" fmla="*/ 1039775 h 4268950"/>
              <a:gd name="connsiteX3" fmla="*/ 2315930 w 2399285"/>
              <a:gd name="connsiteY3" fmla="*/ 0 h 4268950"/>
              <a:gd name="connsiteX4" fmla="*/ 2324191 w 2399285"/>
              <a:gd name="connsiteY4" fmla="*/ 1167790 h 4268950"/>
              <a:gd name="connsiteX5" fmla="*/ 2335207 w 2399285"/>
              <a:gd name="connsiteY5" fmla="*/ 1355076 h 4268950"/>
              <a:gd name="connsiteX6" fmla="*/ 2335207 w 2399285"/>
              <a:gd name="connsiteY6" fmla="*/ 1564396 h 4268950"/>
              <a:gd name="connsiteX7" fmla="*/ 2321095 w 2399285"/>
              <a:gd name="connsiteY7" fmla="*/ 4267195 h 4268950"/>
              <a:gd name="connsiteX0" fmla="*/ 2321095 w 2399285"/>
              <a:gd name="connsiteY0" fmla="*/ 4267195 h 4268950"/>
              <a:gd name="connsiteX1" fmla="*/ 420629 w 2399285"/>
              <a:gd name="connsiteY1" fmla="*/ 3231935 h 4268950"/>
              <a:gd name="connsiteX2" fmla="*/ 417832 w 2399285"/>
              <a:gd name="connsiteY2" fmla="*/ 1039775 h 4268950"/>
              <a:gd name="connsiteX3" fmla="*/ 2315930 w 2399285"/>
              <a:gd name="connsiteY3" fmla="*/ 0 h 4268950"/>
              <a:gd name="connsiteX4" fmla="*/ 2324191 w 2399285"/>
              <a:gd name="connsiteY4" fmla="*/ 1167790 h 4268950"/>
              <a:gd name="connsiteX5" fmla="*/ 2335207 w 2399285"/>
              <a:gd name="connsiteY5" fmla="*/ 1355076 h 4268950"/>
              <a:gd name="connsiteX6" fmla="*/ 2158937 w 2399285"/>
              <a:gd name="connsiteY6" fmla="*/ 1377108 h 4268950"/>
              <a:gd name="connsiteX7" fmla="*/ 2335207 w 2399285"/>
              <a:gd name="connsiteY7" fmla="*/ 1564396 h 4268950"/>
              <a:gd name="connsiteX8" fmla="*/ 2321095 w 2399285"/>
              <a:gd name="connsiteY8" fmla="*/ 4267195 h 4268950"/>
              <a:gd name="connsiteX0" fmla="*/ 2321095 w 2337559"/>
              <a:gd name="connsiteY0" fmla="*/ 4267195 h 4268950"/>
              <a:gd name="connsiteX1" fmla="*/ 420629 w 2337559"/>
              <a:gd name="connsiteY1" fmla="*/ 3231935 h 4268950"/>
              <a:gd name="connsiteX2" fmla="*/ 417832 w 2337559"/>
              <a:gd name="connsiteY2" fmla="*/ 1039775 h 4268950"/>
              <a:gd name="connsiteX3" fmla="*/ 2315930 w 2337559"/>
              <a:gd name="connsiteY3" fmla="*/ 0 h 4268950"/>
              <a:gd name="connsiteX4" fmla="*/ 2324191 w 2337559"/>
              <a:gd name="connsiteY4" fmla="*/ 1167790 h 4268950"/>
              <a:gd name="connsiteX5" fmla="*/ 2083842 w 2337559"/>
              <a:gd name="connsiteY5" fmla="*/ 1355076 h 4268950"/>
              <a:gd name="connsiteX6" fmla="*/ 2158937 w 2337559"/>
              <a:gd name="connsiteY6" fmla="*/ 1377108 h 4268950"/>
              <a:gd name="connsiteX7" fmla="*/ 2335207 w 2337559"/>
              <a:gd name="connsiteY7" fmla="*/ 1564396 h 4268950"/>
              <a:gd name="connsiteX8" fmla="*/ 2321095 w 2337559"/>
              <a:gd name="connsiteY8" fmla="*/ 4267195 h 4268950"/>
              <a:gd name="connsiteX0" fmla="*/ 2321095 w 2335207"/>
              <a:gd name="connsiteY0" fmla="*/ 4267195 h 4268950"/>
              <a:gd name="connsiteX1" fmla="*/ 420629 w 2335207"/>
              <a:gd name="connsiteY1" fmla="*/ 3231935 h 4268950"/>
              <a:gd name="connsiteX2" fmla="*/ 417832 w 2335207"/>
              <a:gd name="connsiteY2" fmla="*/ 1039775 h 4268950"/>
              <a:gd name="connsiteX3" fmla="*/ 2315930 w 2335207"/>
              <a:gd name="connsiteY3" fmla="*/ 0 h 4268950"/>
              <a:gd name="connsiteX4" fmla="*/ 2324191 w 2335207"/>
              <a:gd name="connsiteY4" fmla="*/ 1167790 h 4268950"/>
              <a:gd name="connsiteX5" fmla="*/ 2083842 w 2335207"/>
              <a:gd name="connsiteY5" fmla="*/ 1355076 h 4268950"/>
              <a:gd name="connsiteX6" fmla="*/ 2158937 w 2335207"/>
              <a:gd name="connsiteY6" fmla="*/ 1377108 h 4268950"/>
              <a:gd name="connsiteX7" fmla="*/ 2335207 w 2335207"/>
              <a:gd name="connsiteY7" fmla="*/ 1564396 h 4268950"/>
              <a:gd name="connsiteX8" fmla="*/ 2321095 w 2335207"/>
              <a:gd name="connsiteY8" fmla="*/ 4267195 h 4268950"/>
              <a:gd name="connsiteX0" fmla="*/ 2321095 w 2335207"/>
              <a:gd name="connsiteY0" fmla="*/ 4267195 h 4268950"/>
              <a:gd name="connsiteX1" fmla="*/ 420629 w 2335207"/>
              <a:gd name="connsiteY1" fmla="*/ 3231935 h 4268950"/>
              <a:gd name="connsiteX2" fmla="*/ 417832 w 2335207"/>
              <a:gd name="connsiteY2" fmla="*/ 1039775 h 4268950"/>
              <a:gd name="connsiteX3" fmla="*/ 2315930 w 2335207"/>
              <a:gd name="connsiteY3" fmla="*/ 0 h 4268950"/>
              <a:gd name="connsiteX4" fmla="*/ 2324191 w 2335207"/>
              <a:gd name="connsiteY4" fmla="*/ 1167790 h 4268950"/>
              <a:gd name="connsiteX5" fmla="*/ 2083842 w 2335207"/>
              <a:gd name="connsiteY5" fmla="*/ 1355076 h 4268950"/>
              <a:gd name="connsiteX6" fmla="*/ 2158937 w 2335207"/>
              <a:gd name="connsiteY6" fmla="*/ 1377108 h 4268950"/>
              <a:gd name="connsiteX7" fmla="*/ 2335207 w 2335207"/>
              <a:gd name="connsiteY7" fmla="*/ 1564396 h 4268950"/>
              <a:gd name="connsiteX8" fmla="*/ 2321095 w 2335207"/>
              <a:gd name="connsiteY8" fmla="*/ 4267195 h 4268950"/>
              <a:gd name="connsiteX0" fmla="*/ 2321095 w 2335207"/>
              <a:gd name="connsiteY0" fmla="*/ 4267195 h 4268950"/>
              <a:gd name="connsiteX1" fmla="*/ 420629 w 2335207"/>
              <a:gd name="connsiteY1" fmla="*/ 3231935 h 4268950"/>
              <a:gd name="connsiteX2" fmla="*/ 417832 w 2335207"/>
              <a:gd name="connsiteY2" fmla="*/ 1039775 h 4268950"/>
              <a:gd name="connsiteX3" fmla="*/ 2315930 w 2335207"/>
              <a:gd name="connsiteY3" fmla="*/ 0 h 4268950"/>
              <a:gd name="connsiteX4" fmla="*/ 2324191 w 2335207"/>
              <a:gd name="connsiteY4" fmla="*/ 1167790 h 4268950"/>
              <a:gd name="connsiteX5" fmla="*/ 2158937 w 2335207"/>
              <a:gd name="connsiteY5" fmla="*/ 1377108 h 4268950"/>
              <a:gd name="connsiteX6" fmla="*/ 2335207 w 2335207"/>
              <a:gd name="connsiteY6" fmla="*/ 1564396 h 4268950"/>
              <a:gd name="connsiteX7" fmla="*/ 2321095 w 2335207"/>
              <a:gd name="connsiteY7" fmla="*/ 4267195 h 426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5207" h="4268950">
                <a:moveTo>
                  <a:pt x="2321095" y="4267195"/>
                </a:moveTo>
                <a:cubicBezTo>
                  <a:pt x="1542973" y="4268950"/>
                  <a:pt x="821192" y="3875767"/>
                  <a:pt x="420629" y="3231935"/>
                </a:cubicBezTo>
                <a:cubicBezTo>
                  <a:pt x="1075" y="2557578"/>
                  <a:pt x="0" y="1715128"/>
                  <a:pt x="417832" y="1039775"/>
                </a:cubicBezTo>
                <a:cubicBezTo>
                  <a:pt x="816802" y="394910"/>
                  <a:pt x="1537706" y="0"/>
                  <a:pt x="2315930" y="0"/>
                </a:cubicBezTo>
                <a:cubicBezTo>
                  <a:pt x="2318684" y="389263"/>
                  <a:pt x="2321437" y="778527"/>
                  <a:pt x="2324191" y="1167790"/>
                </a:cubicBezTo>
                <a:lnTo>
                  <a:pt x="2158937" y="1377108"/>
                </a:lnTo>
                <a:lnTo>
                  <a:pt x="2335207" y="1564396"/>
                </a:lnTo>
                <a:lnTo>
                  <a:pt x="2321095" y="4267195"/>
                </a:ln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rot="16200000" flipV="1">
            <a:off x="4799682" y="-2126713"/>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5"/>
          <p:cNvSpPr>
            <a:spLocks noGrp="1"/>
          </p:cNvSpPr>
          <p:nvPr>
            <p:ph sz="quarter" idx="13"/>
          </p:nvPr>
        </p:nvSpPr>
        <p:spPr>
          <a:xfrm>
            <a:off x="5029200" y="190500"/>
            <a:ext cx="3962400" cy="5334000"/>
          </a:xfrm>
        </p:spPr>
        <p:txBody>
          <a:bodyPr anchor="ctr"/>
          <a:lstStyle>
            <a:lvl1pPr>
              <a:defRPr>
                <a:solidFill>
                  <a:schemeClr val="tx1"/>
                </a:solidFill>
              </a:defRPr>
            </a:lvl1pPr>
            <a:lvl2pPr>
              <a:defRPr>
                <a:solidFill>
                  <a:schemeClr val="tx1"/>
                </a:solidFill>
              </a:defRPr>
            </a:lvl2pPr>
            <a:lvl3pPr marL="679450" indent="-219075">
              <a:defRPr sz="1800">
                <a:solidFill>
                  <a:schemeClr val="tx1"/>
                </a:solidFill>
                <a:latin typeface="Segoe UI Light" pitchFamily="34" charset="0"/>
              </a:defRPr>
            </a:lvl3pPr>
            <a:lvl4pPr marL="909638" indent="-219075">
              <a:defRPr sz="1800">
                <a:solidFill>
                  <a:schemeClr val="tx1"/>
                </a:solidFill>
                <a:latin typeface="Segoe UI Light" pitchFamily="34" charset="0"/>
              </a:defRPr>
            </a:lvl4pPr>
            <a:lvl5pPr marL="1150938" indent="-219075">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2" name="Title 1"/>
          <p:cNvSpPr>
            <a:spLocks noGrp="1"/>
          </p:cNvSpPr>
          <p:nvPr>
            <p:ph type="title"/>
          </p:nvPr>
        </p:nvSpPr>
        <p:spPr>
          <a:xfrm>
            <a:off x="2428863" y="228866"/>
            <a:ext cx="2295541" cy="952500"/>
          </a:xfrm>
        </p:spPr>
        <p:txBody>
          <a:bodyPr>
            <a:normAutofit/>
          </a:bodyPr>
          <a:lstStyle>
            <a:lvl1pPr algn="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838201" y="1553378"/>
            <a:ext cx="3886200" cy="3717122"/>
          </a:xfrm>
        </p:spPr>
        <p:txBody>
          <a:bodyPr anchor="t"/>
          <a:lstStyle>
            <a:lvl4pPr marL="1085850" indent="-219075">
              <a:defRPr sz="1600">
                <a:latin typeface="Segoe UI Light" pitchFamily="34" charset="0"/>
              </a:defRPr>
            </a:lvl4pPr>
            <a:lvl5pPr marL="1316038" indent="-219075">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13" name="Footer Placeholder 12"/>
          <p:cNvSpPr>
            <a:spLocks noGrp="1"/>
          </p:cNvSpPr>
          <p:nvPr>
            <p:ph type="ftr" sz="quarter" idx="14"/>
          </p:nvPr>
        </p:nvSpPr>
        <p:spPr>
          <a:xfrm>
            <a:off x="838200" y="5297488"/>
            <a:ext cx="3886200" cy="303212"/>
          </a:xfrm>
        </p:spPr>
        <p:txBody>
          <a:bodyPr/>
          <a:lstStyle>
            <a:lvl1pPr>
              <a:defRPr sz="1000"/>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1_Custom Layout">
    <p:spTree>
      <p:nvGrpSpPr>
        <p:cNvPr id="1" name=""/>
        <p:cNvGrpSpPr/>
        <p:nvPr/>
      </p:nvGrpSpPr>
      <p:grpSpPr>
        <a:xfrm>
          <a:off x="0" y="0"/>
          <a:ext cx="0" cy="0"/>
          <a:chOff x="0" y="0"/>
          <a:chExt cx="0" cy="0"/>
        </a:xfrm>
      </p:grpSpPr>
      <p:sp>
        <p:nvSpPr>
          <p:cNvPr id="8" name="Rectangle 7"/>
          <p:cNvSpPr/>
          <p:nvPr/>
        </p:nvSpPr>
        <p:spPr>
          <a:xfrm>
            <a:off x="4876800" y="0"/>
            <a:ext cx="4267200" cy="5715000"/>
          </a:xfrm>
          <a:prstGeom prst="rect">
            <a:avLst/>
          </a:prstGeom>
          <a:solidFill>
            <a:schemeClr val="bg1">
              <a:lumMod val="9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rot="10800000" flipV="1">
            <a:off x="2667000" y="0"/>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rot="16200000" flipV="1">
            <a:off x="4799682" y="-2126713"/>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5"/>
          <p:cNvSpPr>
            <a:spLocks noGrp="1"/>
          </p:cNvSpPr>
          <p:nvPr>
            <p:ph sz="quarter" idx="13"/>
          </p:nvPr>
        </p:nvSpPr>
        <p:spPr>
          <a:xfrm>
            <a:off x="5029200" y="1553378"/>
            <a:ext cx="3962400" cy="3971122"/>
          </a:xfrm>
        </p:spPr>
        <p:txBody>
          <a:bodyPr anchor="t"/>
          <a:lstStyle>
            <a:lvl1pPr>
              <a:defRPr>
                <a:solidFill>
                  <a:schemeClr val="tx1"/>
                </a:solidFill>
              </a:defRPr>
            </a:lvl1pPr>
            <a:lvl2pPr>
              <a:defRPr>
                <a:solidFill>
                  <a:schemeClr val="tx1"/>
                </a:solidFill>
              </a:defRPr>
            </a:lvl2pPr>
            <a:lvl3pPr marL="679450" indent="-219075">
              <a:defRPr sz="1800">
                <a:solidFill>
                  <a:schemeClr val="tx1"/>
                </a:solidFill>
                <a:latin typeface="Segoe UI Light" pitchFamily="34" charset="0"/>
              </a:defRPr>
            </a:lvl3pPr>
            <a:lvl4pPr marL="909638" indent="-219075">
              <a:defRPr sz="1800">
                <a:solidFill>
                  <a:schemeClr val="tx1"/>
                </a:solidFill>
                <a:latin typeface="Segoe UI Light" pitchFamily="34" charset="0"/>
              </a:defRPr>
            </a:lvl4pPr>
            <a:lvl5pPr marL="1150938" indent="-219075">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2" name="Title 1"/>
          <p:cNvSpPr>
            <a:spLocks noGrp="1"/>
          </p:cNvSpPr>
          <p:nvPr>
            <p:ph type="title"/>
          </p:nvPr>
        </p:nvSpPr>
        <p:spPr>
          <a:xfrm>
            <a:off x="2428863" y="228866"/>
            <a:ext cx="4809219" cy="952500"/>
          </a:xfrm>
          <a:prstGeom prst="roundRect">
            <a:avLst>
              <a:gd name="adj" fmla="val 50000"/>
            </a:avLst>
          </a:prstGeom>
          <a:solidFill>
            <a:schemeClr val="bg1"/>
          </a:solidFill>
          <a:ln w="6350">
            <a:solidFill>
              <a:schemeClr val="bg1">
                <a:lumMod val="50000"/>
              </a:schemeClr>
            </a:solidFill>
            <a:prstDash val="dash"/>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rmAutofit/>
          </a:bodyPr>
          <a:lstStyle>
            <a:lvl1pPr algn="ct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838201" y="1553378"/>
            <a:ext cx="3886200" cy="3717122"/>
          </a:xfrm>
        </p:spPr>
        <p:txBody>
          <a:bodyPr anchor="t"/>
          <a:lstStyle>
            <a:lvl2pPr marL="573088" indent="-231775">
              <a:defRPr>
                <a:solidFill>
                  <a:srgbClr val="C00000"/>
                </a:solidFill>
              </a:defRPr>
            </a:lvl2pPr>
            <a:lvl4pPr marL="1085850" indent="-219075">
              <a:spcBef>
                <a:spcPts val="600"/>
              </a:spcBef>
              <a:spcAft>
                <a:spcPts val="600"/>
              </a:spcAft>
              <a:defRPr sz="1600">
                <a:latin typeface="Segoe UI Light" pitchFamily="34" charset="0"/>
              </a:defRPr>
            </a:lvl4pPr>
            <a:lvl5pPr marL="1316038" indent="-219075">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13" name="Footer Placeholder 12"/>
          <p:cNvSpPr>
            <a:spLocks noGrp="1"/>
          </p:cNvSpPr>
          <p:nvPr>
            <p:ph type="ftr" sz="quarter" idx="14"/>
          </p:nvPr>
        </p:nvSpPr>
        <p:spPr>
          <a:xfrm>
            <a:off x="838200" y="5297488"/>
            <a:ext cx="3886200" cy="303212"/>
          </a:xfrm>
        </p:spPr>
        <p:txBody>
          <a:bodyPr/>
          <a:lstStyle>
            <a:lvl1pPr>
              <a:defRPr sz="1000"/>
            </a:lvl1pPr>
          </a:lstStyle>
          <a:p>
            <a:endParaRPr lang="en-US"/>
          </a:p>
        </p:txBody>
      </p:sp>
    </p:spTree>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2_Custom Layout">
    <p:spTree>
      <p:nvGrpSpPr>
        <p:cNvPr id="1" name=""/>
        <p:cNvGrpSpPr/>
        <p:nvPr/>
      </p:nvGrpSpPr>
      <p:grpSpPr>
        <a:xfrm>
          <a:off x="0" y="0"/>
          <a:ext cx="0" cy="0"/>
          <a:chOff x="0" y="0"/>
          <a:chExt cx="0" cy="0"/>
        </a:xfrm>
      </p:grpSpPr>
      <p:sp>
        <p:nvSpPr>
          <p:cNvPr id="8" name="Rectangle 7"/>
          <p:cNvSpPr/>
          <p:nvPr/>
        </p:nvSpPr>
        <p:spPr>
          <a:xfrm>
            <a:off x="4876800" y="0"/>
            <a:ext cx="4267200" cy="5715000"/>
          </a:xfrm>
          <a:prstGeom prst="rect">
            <a:avLst/>
          </a:prstGeom>
          <a:solidFill>
            <a:schemeClr val="bg1">
              <a:lumMod val="9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rot="10800000" flipV="1">
            <a:off x="2667000" y="0"/>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rot="16200000" flipV="1">
            <a:off x="4799682" y="-2126713"/>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428863" y="228866"/>
            <a:ext cx="4809219" cy="952500"/>
          </a:xfrm>
          <a:prstGeom prst="roundRect">
            <a:avLst>
              <a:gd name="adj" fmla="val 50000"/>
            </a:avLst>
          </a:prstGeom>
          <a:solidFill>
            <a:schemeClr val="bg1"/>
          </a:solidFill>
          <a:ln w="6350">
            <a:solidFill>
              <a:schemeClr val="bg1">
                <a:lumMod val="50000"/>
              </a:schemeClr>
            </a:solidFill>
            <a:prstDash val="dash"/>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rmAutofit/>
          </a:bodyPr>
          <a:lstStyle>
            <a:lvl1pPr algn="ct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838201" y="1553378"/>
            <a:ext cx="8085462" cy="3717122"/>
          </a:xfrm>
        </p:spPr>
        <p:txBody>
          <a:bodyPr anchor="t"/>
          <a:lstStyle>
            <a:lvl2pPr marL="573088" indent="-231775">
              <a:defRPr>
                <a:solidFill>
                  <a:srgbClr val="C00000"/>
                </a:solidFill>
              </a:defRPr>
            </a:lvl2pPr>
            <a:lvl4pPr marL="1085850" indent="-219075">
              <a:spcBef>
                <a:spcPts val="600"/>
              </a:spcBef>
              <a:spcAft>
                <a:spcPts val="600"/>
              </a:spcAft>
              <a:defRPr sz="1600">
                <a:latin typeface="Segoe UI Light" pitchFamily="34" charset="0"/>
              </a:defRPr>
            </a:lvl4pPr>
            <a:lvl5pPr marL="1316038" indent="-219075">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13" name="Footer Placeholder 12"/>
          <p:cNvSpPr>
            <a:spLocks noGrp="1"/>
          </p:cNvSpPr>
          <p:nvPr>
            <p:ph type="ftr" sz="quarter" idx="14"/>
          </p:nvPr>
        </p:nvSpPr>
        <p:spPr>
          <a:xfrm>
            <a:off x="838200" y="5297488"/>
            <a:ext cx="3886200" cy="303212"/>
          </a:xfrm>
        </p:spPr>
        <p:txBody>
          <a:bodyPr/>
          <a:lstStyle>
            <a:lvl1pPr>
              <a:defRPr sz="1000"/>
            </a:lvl1pPr>
          </a:lstStyle>
          <a:p>
            <a:endParaRPr lang="en-US"/>
          </a:p>
        </p:txBody>
      </p:sp>
    </p:spTree>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0_Custom Layout">
    <p:spTree>
      <p:nvGrpSpPr>
        <p:cNvPr id="1" name=""/>
        <p:cNvGrpSpPr/>
        <p:nvPr/>
      </p:nvGrpSpPr>
      <p:grpSpPr>
        <a:xfrm>
          <a:off x="0" y="0"/>
          <a:ext cx="0" cy="0"/>
          <a:chOff x="0" y="0"/>
          <a:chExt cx="0" cy="0"/>
        </a:xfrm>
      </p:grpSpPr>
      <p:sp>
        <p:nvSpPr>
          <p:cNvPr id="8" name="Rectangle 7"/>
          <p:cNvSpPr/>
          <p:nvPr/>
        </p:nvSpPr>
        <p:spPr>
          <a:xfrm>
            <a:off x="4876800" y="0"/>
            <a:ext cx="4267200" cy="5715000"/>
          </a:xfrm>
          <a:prstGeom prst="rect">
            <a:avLst/>
          </a:prstGeom>
          <a:solidFill>
            <a:schemeClr val="bg1">
              <a:lumMod val="9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rot="10800000" flipV="1">
            <a:off x="2667000" y="0"/>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rot="16200000" flipV="1">
            <a:off x="4799682" y="-2126713"/>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5"/>
          <p:cNvSpPr>
            <a:spLocks noGrp="1"/>
          </p:cNvSpPr>
          <p:nvPr>
            <p:ph sz="quarter" idx="13"/>
          </p:nvPr>
        </p:nvSpPr>
        <p:spPr>
          <a:xfrm>
            <a:off x="5029200" y="190500"/>
            <a:ext cx="3962400" cy="5334000"/>
          </a:xfrm>
        </p:spPr>
        <p:txBody>
          <a:bodyPr anchor="ctr"/>
          <a:lstStyle>
            <a:lvl1pPr>
              <a:defRPr>
                <a:solidFill>
                  <a:schemeClr val="tx1"/>
                </a:solidFill>
              </a:defRPr>
            </a:lvl1pPr>
            <a:lvl2pPr>
              <a:defRPr>
                <a:solidFill>
                  <a:schemeClr val="tx1"/>
                </a:solidFill>
              </a:defRPr>
            </a:lvl2pPr>
            <a:lvl3pPr marL="679450" indent="-219075">
              <a:defRPr sz="1800">
                <a:solidFill>
                  <a:schemeClr val="tx1"/>
                </a:solidFill>
                <a:latin typeface="Segoe UI Light" pitchFamily="34" charset="0"/>
              </a:defRPr>
            </a:lvl3pPr>
            <a:lvl4pPr marL="909638" indent="-219075">
              <a:defRPr sz="1800">
                <a:solidFill>
                  <a:schemeClr val="tx1"/>
                </a:solidFill>
                <a:latin typeface="Segoe UI Light" pitchFamily="34" charset="0"/>
              </a:defRPr>
            </a:lvl4pPr>
            <a:lvl5pPr marL="1150938" indent="-219075">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2" name="Title 1"/>
          <p:cNvSpPr>
            <a:spLocks noGrp="1"/>
          </p:cNvSpPr>
          <p:nvPr>
            <p:ph type="title"/>
          </p:nvPr>
        </p:nvSpPr>
        <p:spPr>
          <a:xfrm>
            <a:off x="2209801" y="228866"/>
            <a:ext cx="2514604" cy="647434"/>
          </a:xfrm>
        </p:spPr>
        <p:txBody>
          <a:bodyPr anchor="t">
            <a:normAutofit/>
          </a:bodyPr>
          <a:lstStyle>
            <a:lvl1pPr algn="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228600" y="1553378"/>
            <a:ext cx="4572000" cy="3717122"/>
          </a:xfrm>
        </p:spPr>
        <p:txBody>
          <a:bodyPr anchor="t"/>
          <a:lstStyle>
            <a:lvl4pPr marL="1085850" indent="-219075">
              <a:defRPr sz="1600">
                <a:latin typeface="Segoe UI Light" pitchFamily="34" charset="0"/>
              </a:defRPr>
            </a:lvl4pPr>
            <a:lvl5pPr marL="1316038" indent="-219075">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13" name="Footer Placeholder 12"/>
          <p:cNvSpPr>
            <a:spLocks noGrp="1"/>
          </p:cNvSpPr>
          <p:nvPr>
            <p:ph type="ftr" sz="quarter" idx="14"/>
          </p:nvPr>
        </p:nvSpPr>
        <p:spPr>
          <a:xfrm>
            <a:off x="838200" y="5297488"/>
            <a:ext cx="3886200" cy="303212"/>
          </a:xfrm>
        </p:spPr>
        <p:txBody>
          <a:bodyPr/>
          <a:lstStyle>
            <a:lvl1pPr>
              <a:defRPr sz="1000"/>
            </a:lvl1pPr>
          </a:lstStyle>
          <a:p>
            <a:endParaRPr lang="en-US"/>
          </a:p>
        </p:txBody>
      </p:sp>
      <p:sp>
        <p:nvSpPr>
          <p:cNvPr id="9" name="Content Placeholder 5"/>
          <p:cNvSpPr>
            <a:spLocks noGrp="1"/>
          </p:cNvSpPr>
          <p:nvPr>
            <p:ph sz="quarter" idx="15"/>
          </p:nvPr>
        </p:nvSpPr>
        <p:spPr>
          <a:xfrm>
            <a:off x="2209800" y="876300"/>
            <a:ext cx="2514600" cy="685800"/>
          </a:xfrm>
        </p:spPr>
        <p:txBody>
          <a:bodyPr anchor="b">
            <a:normAutofit/>
          </a:bodyPr>
          <a:lstStyle>
            <a:lvl1pPr algn="r">
              <a:buNone/>
              <a:defRPr sz="900">
                <a:solidFill>
                  <a:schemeClr val="bg1">
                    <a:lumMod val="50000"/>
                  </a:schemeClr>
                </a:solidFill>
              </a:defRPr>
            </a:lvl1pPr>
            <a:lvl2pPr>
              <a:defRPr sz="900"/>
            </a:lvl2pPr>
            <a:lvl3pPr>
              <a:defRPr sz="900"/>
            </a:lvl3pPr>
            <a:lvl4pPr marL="1085850" indent="-219075">
              <a:defRPr sz="900">
                <a:latin typeface="Segoe UI Light" pitchFamily="34" charset="0"/>
              </a:defRPr>
            </a:lvl4pPr>
            <a:lvl5pPr marL="1316038" indent="-219075">
              <a:defRPr sz="900"/>
            </a:lvl5pPr>
          </a:lstStyle>
          <a:p>
            <a:pPr lvl="0"/>
            <a:r>
              <a:rPr lang="en-US"/>
              <a:t>Click to edit Master text styles</a:t>
            </a:r>
          </a:p>
        </p:txBody>
      </p:sp>
    </p:spTree>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8" name="Rectangle 7"/>
          <p:cNvSpPr/>
          <p:nvPr/>
        </p:nvSpPr>
        <p:spPr>
          <a:xfrm>
            <a:off x="4876800" y="0"/>
            <a:ext cx="4267200" cy="5715000"/>
          </a:xfrm>
          <a:prstGeom prst="rect">
            <a:avLst/>
          </a:prstGeom>
          <a:solidFill>
            <a:schemeClr val="bg1">
              <a:lumMod val="9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rot="10800000" flipV="1">
            <a:off x="2667000" y="0"/>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rot="16200000" flipV="1">
            <a:off x="4799682" y="-2126713"/>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5"/>
          <p:cNvSpPr>
            <a:spLocks noGrp="1"/>
          </p:cNvSpPr>
          <p:nvPr>
            <p:ph sz="quarter" idx="13"/>
          </p:nvPr>
        </p:nvSpPr>
        <p:spPr>
          <a:xfrm>
            <a:off x="5067759" y="190500"/>
            <a:ext cx="3877938" cy="5334000"/>
          </a:xfrm>
        </p:spPr>
        <p:txBody>
          <a:bodyPr anchor="ctr"/>
          <a:lstStyle>
            <a:lvl1pPr>
              <a:defRPr>
                <a:solidFill>
                  <a:schemeClr val="tx1"/>
                </a:solidFill>
              </a:defRPr>
            </a:lvl1pPr>
            <a:lvl2pPr>
              <a:defRPr>
                <a:solidFill>
                  <a:schemeClr val="tx1"/>
                </a:solidFill>
              </a:defRPr>
            </a:lvl2pPr>
            <a:lvl3pPr marL="679450" indent="-219075">
              <a:defRPr sz="1800">
                <a:solidFill>
                  <a:schemeClr val="tx1"/>
                </a:solidFill>
                <a:latin typeface="Segoe UI Light" pitchFamily="34" charset="0"/>
              </a:defRPr>
            </a:lvl3pPr>
            <a:lvl4pPr marL="909638" indent="-219075">
              <a:defRPr sz="1800">
                <a:solidFill>
                  <a:schemeClr val="tx1"/>
                </a:solidFill>
                <a:latin typeface="Segoe UI Light" pitchFamily="34" charset="0"/>
              </a:defRPr>
            </a:lvl4pPr>
            <a:lvl5pPr marL="1150938" indent="-219075">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2" name="Title 1"/>
          <p:cNvSpPr>
            <a:spLocks noGrp="1"/>
          </p:cNvSpPr>
          <p:nvPr>
            <p:ph type="title"/>
          </p:nvPr>
        </p:nvSpPr>
        <p:spPr>
          <a:xfrm>
            <a:off x="2428863" y="228866"/>
            <a:ext cx="2295541" cy="952500"/>
          </a:xfrm>
        </p:spPr>
        <p:txBody>
          <a:bodyPr>
            <a:normAutofit/>
          </a:bodyPr>
          <a:lstStyle>
            <a:lvl1pPr algn="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838201" y="1553378"/>
            <a:ext cx="3886200" cy="3717122"/>
          </a:xfrm>
        </p:spPr>
        <p:txBody>
          <a:bodyPr anchor="t"/>
          <a:lstStyle>
            <a:lvl4pPr marL="1085850" indent="-219075">
              <a:defRPr sz="1600">
                <a:latin typeface="Segoe UI Light" pitchFamily="34" charset="0"/>
              </a:defRPr>
            </a:lvl4pPr>
            <a:lvl5pPr marL="1316038" indent="-219075">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13" name="Footer Placeholder 12"/>
          <p:cNvSpPr>
            <a:spLocks noGrp="1"/>
          </p:cNvSpPr>
          <p:nvPr>
            <p:ph type="ftr" sz="quarter" idx="14"/>
          </p:nvPr>
        </p:nvSpPr>
        <p:spPr>
          <a:xfrm>
            <a:off x="838200" y="5297488"/>
            <a:ext cx="3886200" cy="303212"/>
          </a:xfrm>
        </p:spPr>
        <p:txBody>
          <a:bodyPr/>
          <a:lstStyle>
            <a:lvl1pPr>
              <a:defRPr sz="1000"/>
            </a:lvl1pPr>
          </a:lstStyle>
          <a:p>
            <a:endParaRPr lang="en-US"/>
          </a:p>
        </p:txBody>
      </p:sp>
    </p:spTree>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
        <p:nvSpPr>
          <p:cNvPr id="8" name="Rectangle 7"/>
          <p:cNvSpPr/>
          <p:nvPr/>
        </p:nvSpPr>
        <p:spPr>
          <a:xfrm>
            <a:off x="4876800" y="0"/>
            <a:ext cx="4267200" cy="5715000"/>
          </a:xfrm>
          <a:prstGeom prst="rect">
            <a:avLst/>
          </a:prstGeom>
          <a:solidFill>
            <a:schemeClr val="bg1">
              <a:lumMod val="9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rot="10800000" flipV="1">
            <a:off x="2667000" y="0"/>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rot="16200000" flipV="1">
            <a:off x="4799682" y="-2126713"/>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5"/>
          <p:cNvSpPr>
            <a:spLocks noGrp="1"/>
          </p:cNvSpPr>
          <p:nvPr>
            <p:ph sz="quarter" idx="13"/>
          </p:nvPr>
        </p:nvSpPr>
        <p:spPr>
          <a:xfrm>
            <a:off x="5067759" y="190500"/>
            <a:ext cx="3877938" cy="5334000"/>
          </a:xfrm>
        </p:spPr>
        <p:txBody>
          <a:bodyPr anchor="ctr"/>
          <a:lstStyle>
            <a:lvl1pPr>
              <a:defRPr>
                <a:solidFill>
                  <a:schemeClr val="tx1"/>
                </a:solidFill>
              </a:defRPr>
            </a:lvl1pPr>
            <a:lvl2pPr>
              <a:defRPr>
                <a:solidFill>
                  <a:schemeClr val="tx1"/>
                </a:solidFill>
              </a:defRPr>
            </a:lvl2pPr>
            <a:lvl3pPr marL="682625" indent="-1588">
              <a:buNone/>
              <a:defRPr sz="1800">
                <a:solidFill>
                  <a:schemeClr val="tx1"/>
                </a:solidFill>
                <a:latin typeface="Segoe UI Light" pitchFamily="34" charset="0"/>
              </a:defRPr>
            </a:lvl3pPr>
            <a:lvl4pPr marL="909638" indent="-219075">
              <a:defRPr sz="1800">
                <a:solidFill>
                  <a:schemeClr val="tx1"/>
                </a:solidFill>
                <a:latin typeface="Segoe UI Light" pitchFamily="34" charset="0"/>
              </a:defRPr>
            </a:lvl4pPr>
            <a:lvl5pPr marL="1150938" indent="-219075">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2" name="Title 1"/>
          <p:cNvSpPr>
            <a:spLocks noGrp="1"/>
          </p:cNvSpPr>
          <p:nvPr>
            <p:ph type="title"/>
          </p:nvPr>
        </p:nvSpPr>
        <p:spPr>
          <a:xfrm>
            <a:off x="2428863" y="228866"/>
            <a:ext cx="2295541" cy="952500"/>
          </a:xfrm>
        </p:spPr>
        <p:txBody>
          <a:bodyPr>
            <a:normAutofit/>
          </a:bodyPr>
          <a:lstStyle>
            <a:lvl1pPr algn="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838201" y="1553378"/>
            <a:ext cx="3886200" cy="3717122"/>
          </a:xfrm>
        </p:spPr>
        <p:txBody>
          <a:bodyPr anchor="t"/>
          <a:lstStyle>
            <a:lvl3pPr>
              <a:defRPr>
                <a:solidFill>
                  <a:schemeClr val="tx1">
                    <a:lumMod val="50000"/>
                    <a:lumOff val="50000"/>
                  </a:schemeClr>
                </a:solidFill>
              </a:defRPr>
            </a:lvl3pPr>
            <a:lvl4pPr marL="1085850" indent="-219075">
              <a:defRPr sz="1600">
                <a:latin typeface="Segoe UI Light" pitchFamily="34" charset="0"/>
              </a:defRPr>
            </a:lvl4pPr>
            <a:lvl5pPr marL="1316038" indent="-219075">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13" name="Footer Placeholder 12"/>
          <p:cNvSpPr>
            <a:spLocks noGrp="1"/>
          </p:cNvSpPr>
          <p:nvPr>
            <p:ph type="ftr" sz="quarter" idx="14"/>
          </p:nvPr>
        </p:nvSpPr>
        <p:spPr>
          <a:xfrm>
            <a:off x="838200" y="5297488"/>
            <a:ext cx="3886200" cy="303212"/>
          </a:xfrm>
        </p:spPr>
        <p:txBody>
          <a:bodyPr/>
          <a:lstStyle>
            <a:lvl1pPr>
              <a:defRPr sz="1000"/>
            </a:lvl1p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9_Custom Layout">
    <p:spTree>
      <p:nvGrpSpPr>
        <p:cNvPr id="1" name=""/>
        <p:cNvGrpSpPr/>
        <p:nvPr/>
      </p:nvGrpSpPr>
      <p:grpSpPr>
        <a:xfrm>
          <a:off x="0" y="0"/>
          <a:ext cx="0" cy="0"/>
          <a:chOff x="0" y="0"/>
          <a:chExt cx="0" cy="0"/>
        </a:xfrm>
      </p:grpSpPr>
      <p:sp>
        <p:nvSpPr>
          <p:cNvPr id="8" name="Rectangle 7"/>
          <p:cNvSpPr/>
          <p:nvPr/>
        </p:nvSpPr>
        <p:spPr>
          <a:xfrm>
            <a:off x="4876800" y="0"/>
            <a:ext cx="4267200" cy="5715000"/>
          </a:xfrm>
          <a:prstGeom prst="rect">
            <a:avLst/>
          </a:prstGeom>
          <a:solidFill>
            <a:schemeClr val="bg1">
              <a:lumMod val="9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rot="10800000" flipV="1">
            <a:off x="2667000" y="0"/>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rot="16200000" flipV="1">
            <a:off x="4799682" y="-2126713"/>
            <a:ext cx="4421436" cy="4267199"/>
          </a:xfrm>
          <a:custGeom>
            <a:avLst/>
            <a:gdLst>
              <a:gd name="connsiteX0" fmla="*/ 2215885 w 4421436"/>
              <a:gd name="connsiteY0" fmla="*/ 4267193 h 4267199"/>
              <a:gd name="connsiteX1" fmla="*/ 315419 w 4421436"/>
              <a:gd name="connsiteY1" fmla="*/ 3231933 h 4267199"/>
              <a:gd name="connsiteX2" fmla="*/ 312622 w 4421436"/>
              <a:gd name="connsiteY2" fmla="*/ 1039773 h 4267199"/>
              <a:gd name="connsiteX3" fmla="*/ 2210720 w 4421436"/>
              <a:gd name="connsiteY3" fmla="*/ -2 h 4267199"/>
              <a:gd name="connsiteX4" fmla="*/ 2215885 w 4421436"/>
              <a:gd name="connsiteY4" fmla="*/ 4267193 h 426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436" h="4267199">
                <a:moveTo>
                  <a:pt x="2215885" y="4267193"/>
                </a:moveTo>
                <a:cubicBezTo>
                  <a:pt x="1437763" y="4268948"/>
                  <a:pt x="715982" y="3875765"/>
                  <a:pt x="315419" y="3231933"/>
                </a:cubicBezTo>
                <a:cubicBezTo>
                  <a:pt x="-104135" y="2557576"/>
                  <a:pt x="-105210" y="1715126"/>
                  <a:pt x="312622" y="1039773"/>
                </a:cubicBezTo>
                <a:cubicBezTo>
                  <a:pt x="711592" y="394908"/>
                  <a:pt x="1432496" y="-2"/>
                  <a:pt x="2210720" y="-2"/>
                </a:cubicBezTo>
                <a:cubicBezTo>
                  <a:pt x="2212442" y="1422396"/>
                  <a:pt x="2214163" y="2844795"/>
                  <a:pt x="2215885" y="4267193"/>
                </a:cubicBezTo>
                <a:close/>
              </a:path>
            </a:pathLst>
          </a:cu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5"/>
          <p:cNvSpPr>
            <a:spLocks noGrp="1"/>
          </p:cNvSpPr>
          <p:nvPr>
            <p:ph sz="quarter" idx="13" hasCustomPrompt="1"/>
          </p:nvPr>
        </p:nvSpPr>
        <p:spPr>
          <a:xfrm>
            <a:off x="6687239" y="190500"/>
            <a:ext cx="2258458" cy="5334000"/>
          </a:xfrm>
        </p:spPr>
        <p:txBody>
          <a:bodyPr anchor="ctr"/>
          <a:lstStyle>
            <a:lvl1pPr>
              <a:defRPr>
                <a:solidFill>
                  <a:schemeClr val="tx1"/>
                </a:solidFill>
              </a:defRPr>
            </a:lvl1pPr>
            <a:lvl2pPr marL="231775" indent="-231775">
              <a:defRPr>
                <a:solidFill>
                  <a:schemeClr val="tx1"/>
                </a:solidFill>
              </a:defRPr>
            </a:lvl2pPr>
            <a:lvl3pPr marL="231775" indent="-1588">
              <a:buNone/>
              <a:defRPr sz="1800">
                <a:solidFill>
                  <a:schemeClr val="tx1"/>
                </a:solidFill>
                <a:latin typeface="Segoe UI Light" pitchFamily="34" charset="0"/>
              </a:defRPr>
            </a:lvl3pPr>
            <a:lvl4pPr marL="457200" indent="-219075">
              <a:defRPr sz="1800">
                <a:solidFill>
                  <a:schemeClr val="tx1"/>
                </a:solidFill>
                <a:latin typeface="Segoe UI Light" pitchFamily="34" charset="0"/>
              </a:defRPr>
            </a:lvl4pPr>
            <a:lvl5pPr marL="687388" indent="-219075">
              <a:defRPr>
                <a:solidFill>
                  <a:schemeClr val="tx1"/>
                </a:solidFill>
              </a:defRPr>
            </a:lvl5pPr>
          </a:lstStyle>
          <a:p>
            <a:pPr lvl="1"/>
            <a:r>
              <a:rPr lang="en-US"/>
              <a:t>Second level</a:t>
            </a:r>
          </a:p>
          <a:p>
            <a:pPr lvl="2"/>
            <a:r>
              <a:rPr lang="en-US"/>
              <a:t>Third level</a:t>
            </a:r>
          </a:p>
          <a:p>
            <a:pPr lvl="3"/>
            <a:r>
              <a:rPr lang="en-US"/>
              <a:t>Fourth level</a:t>
            </a:r>
          </a:p>
          <a:p>
            <a:pPr lvl="4"/>
            <a:r>
              <a:rPr lang="en-US"/>
              <a:t>Fifth level</a:t>
            </a:r>
            <a:endParaRPr lang="id-ID"/>
          </a:p>
        </p:txBody>
      </p:sp>
      <p:sp>
        <p:nvSpPr>
          <p:cNvPr id="2" name="Title 1"/>
          <p:cNvSpPr>
            <a:spLocks noGrp="1"/>
          </p:cNvSpPr>
          <p:nvPr>
            <p:ph type="title"/>
          </p:nvPr>
        </p:nvSpPr>
        <p:spPr>
          <a:xfrm>
            <a:off x="2428863" y="228866"/>
            <a:ext cx="2295541" cy="952500"/>
          </a:xfrm>
        </p:spPr>
        <p:txBody>
          <a:bodyPr>
            <a:normAutofit/>
          </a:bodyPr>
          <a:lstStyle>
            <a:lvl1pPr algn="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838201" y="1553378"/>
            <a:ext cx="3886200" cy="3717122"/>
          </a:xfrm>
        </p:spPr>
        <p:txBody>
          <a:bodyPr anchor="t"/>
          <a:lstStyle>
            <a:lvl3pPr>
              <a:defRPr>
                <a:solidFill>
                  <a:schemeClr val="tx1">
                    <a:lumMod val="50000"/>
                    <a:lumOff val="50000"/>
                  </a:schemeClr>
                </a:solidFill>
              </a:defRPr>
            </a:lvl3pPr>
            <a:lvl4pPr marL="1085850" indent="-219075">
              <a:defRPr sz="1600">
                <a:latin typeface="Segoe UI Light" pitchFamily="34" charset="0"/>
              </a:defRPr>
            </a:lvl4pPr>
            <a:lvl5pPr marL="1316038" indent="-219075">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13" name="Footer Placeholder 12"/>
          <p:cNvSpPr>
            <a:spLocks noGrp="1"/>
          </p:cNvSpPr>
          <p:nvPr>
            <p:ph type="ftr" sz="quarter" idx="14"/>
          </p:nvPr>
        </p:nvSpPr>
        <p:spPr>
          <a:xfrm>
            <a:off x="838200" y="5297488"/>
            <a:ext cx="3886200" cy="303212"/>
          </a:xfrm>
        </p:spPr>
        <p:txBody>
          <a:bodyPr/>
          <a:lstStyle>
            <a:lvl1pPr>
              <a:defRPr sz="1000"/>
            </a:lvl1pPr>
          </a:lstStyle>
          <a:p>
            <a:endParaRPr lang="en-US"/>
          </a:p>
        </p:txBody>
      </p:sp>
      <p:sp>
        <p:nvSpPr>
          <p:cNvPr id="9" name="Content Placeholder 5"/>
          <p:cNvSpPr>
            <a:spLocks noGrp="1"/>
          </p:cNvSpPr>
          <p:nvPr>
            <p:ph sz="quarter" idx="15"/>
          </p:nvPr>
        </p:nvSpPr>
        <p:spPr>
          <a:xfrm>
            <a:off x="5067759" y="190500"/>
            <a:ext cx="1619480" cy="5334000"/>
          </a:xfrm>
        </p:spPr>
        <p:txBody>
          <a:bodyPr anchor="t">
            <a:normAutofit/>
          </a:bodyPr>
          <a:lstStyle>
            <a:lvl1pPr marL="0" indent="0">
              <a:buNone/>
              <a:defRPr sz="1200" b="0">
                <a:solidFill>
                  <a:schemeClr val="accent1">
                    <a:lumMod val="75000"/>
                  </a:schemeClr>
                </a:solidFill>
                <a:effectLst/>
              </a:defRPr>
            </a:lvl1pPr>
            <a:lvl2pPr>
              <a:defRPr>
                <a:solidFill>
                  <a:schemeClr val="tx1"/>
                </a:solidFill>
              </a:defRPr>
            </a:lvl2pPr>
            <a:lvl3pPr marL="682625" indent="-1588">
              <a:buNone/>
              <a:defRPr sz="1800">
                <a:solidFill>
                  <a:schemeClr val="tx1"/>
                </a:solidFill>
                <a:latin typeface="Segoe UI Light" pitchFamily="34" charset="0"/>
              </a:defRPr>
            </a:lvl3pPr>
            <a:lvl4pPr marL="909638" indent="-219075">
              <a:defRPr sz="1800">
                <a:solidFill>
                  <a:schemeClr val="tx1"/>
                </a:solidFill>
                <a:latin typeface="Segoe UI Light" pitchFamily="34" charset="0"/>
              </a:defRPr>
            </a:lvl4pPr>
            <a:lvl5pPr marL="1150938" indent="-219075">
              <a:defRPr>
                <a:solidFill>
                  <a:schemeClr val="tx1"/>
                </a:solidFill>
              </a:defRPr>
            </a:lvl5pPr>
          </a:lstStyle>
          <a:p>
            <a:pPr lvl="0"/>
            <a:r>
              <a:rPr lang="en-US"/>
              <a:t>Click to edit Master text styles</a:t>
            </a:r>
          </a:p>
        </p:txBody>
      </p:sp>
    </p:spTree>
  </p:cSld>
  <p:clrMapOvr>
    <a:masterClrMapping/>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428863" y="228866"/>
            <a:ext cx="2295541" cy="952500"/>
          </a:xfrm>
        </p:spPr>
        <p:txBody>
          <a:bodyPr>
            <a:normAutofit/>
          </a:bodyPr>
          <a:lstStyle>
            <a:lvl1pPr algn="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838201" y="1553378"/>
            <a:ext cx="3886200" cy="3717122"/>
          </a:xfrm>
        </p:spPr>
        <p:txBody>
          <a:bodyPr anchor="t"/>
          <a:lstStyle>
            <a:lvl1pPr marL="231775" indent="-231775">
              <a:buFont typeface="+mj-lt"/>
              <a:buAutoNum type="arabicPeriod"/>
              <a:defRPr/>
            </a:lvl1pPr>
            <a:lvl2pPr marL="401638" indent="-169863">
              <a:buFont typeface="Arial" pitchFamily="34" charset="0"/>
              <a:buChar char="•"/>
              <a:defRPr sz="1200">
                <a:latin typeface="Segoe UI" pitchFamily="34" charset="0"/>
                <a:ea typeface="Segoe UI" pitchFamily="34" charset="0"/>
                <a:cs typeface="Segoe UI" pitchFamily="34" charset="0"/>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7" name="Content Placeholder 5"/>
          <p:cNvSpPr>
            <a:spLocks noGrp="1"/>
          </p:cNvSpPr>
          <p:nvPr>
            <p:ph sz="quarter" idx="13"/>
          </p:nvPr>
        </p:nvSpPr>
        <p:spPr>
          <a:xfrm>
            <a:off x="4876800" y="0"/>
            <a:ext cx="4267200" cy="5715000"/>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Footer Placeholder 4"/>
          <p:cNvSpPr>
            <a:spLocks noGrp="1"/>
          </p:cNvSpPr>
          <p:nvPr>
            <p:ph type="ftr" sz="quarter" idx="14"/>
          </p:nvPr>
        </p:nvSpPr>
        <p:spPr/>
        <p:txBody>
          <a:bodyPr/>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428863" y="228866"/>
            <a:ext cx="2295541" cy="952500"/>
          </a:xfrm>
        </p:spPr>
        <p:txBody>
          <a:bodyPr>
            <a:normAutofit/>
          </a:bodyPr>
          <a:lstStyle>
            <a:lvl1pPr algn="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hasCustomPrompt="1"/>
          </p:nvPr>
        </p:nvSpPr>
        <p:spPr>
          <a:xfrm>
            <a:off x="838201" y="2095500"/>
            <a:ext cx="3886200" cy="3175000"/>
          </a:xfrm>
        </p:spPr>
        <p:txBody>
          <a:bodyPr anchor="t"/>
          <a:lstStyle>
            <a:lvl1pPr marL="231775" indent="-231775">
              <a:buFont typeface="+mj-lt"/>
              <a:buAutoNum type="arabicPeriod"/>
              <a:defRPr/>
            </a:lvl1pPr>
            <a:lvl2pPr marL="0" indent="0">
              <a:buFont typeface="Arial" pitchFamily="34" charset="0"/>
              <a:buNone/>
              <a:defRPr sz="1200">
                <a:latin typeface="Segoe UI" pitchFamily="34" charset="0"/>
                <a:ea typeface="Segoe UI" pitchFamily="34" charset="0"/>
                <a:cs typeface="Segoe UI" pitchFamily="34" charset="0"/>
              </a:defRPr>
            </a:lvl2pPr>
            <a:lvl3pPr marL="231775" indent="-231775">
              <a:defRPr/>
            </a:lvl3pPr>
            <a:lvl4pPr marL="461963" indent="-230188">
              <a:buFont typeface="Courier New" pitchFamily="49" charset="0"/>
              <a:buChar char="o"/>
              <a:defRPr/>
            </a:lvl4pPr>
            <a:lvl5pPr marL="682625" indent="-220663">
              <a:defRPr/>
            </a:lvl5pPr>
          </a:lstStyle>
          <a:p>
            <a:pPr lvl="1"/>
            <a:r>
              <a:rPr lang="en-US" dirty="0"/>
              <a:t>Second level</a:t>
            </a:r>
          </a:p>
          <a:p>
            <a:pPr lvl="2"/>
            <a:r>
              <a:rPr lang="en-US" dirty="0"/>
              <a:t>Third level</a:t>
            </a:r>
          </a:p>
          <a:p>
            <a:pPr lvl="3"/>
            <a:r>
              <a:rPr lang="en-US" dirty="0"/>
              <a:t>Fourth level</a:t>
            </a:r>
          </a:p>
          <a:p>
            <a:pPr lvl="4"/>
            <a:r>
              <a:rPr lang="en-US" dirty="0"/>
              <a:t>Fifth level</a:t>
            </a:r>
            <a:endParaRPr lang="id-ID" dirty="0"/>
          </a:p>
        </p:txBody>
      </p:sp>
      <p:sp>
        <p:nvSpPr>
          <p:cNvPr id="7" name="Content Placeholder 5"/>
          <p:cNvSpPr>
            <a:spLocks noGrp="1"/>
          </p:cNvSpPr>
          <p:nvPr>
            <p:ph sz="quarter" idx="13"/>
          </p:nvPr>
        </p:nvSpPr>
        <p:spPr>
          <a:xfrm>
            <a:off x="4876800" y="0"/>
            <a:ext cx="4267200" cy="5715000"/>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Content Placeholder 5"/>
          <p:cNvSpPr>
            <a:spLocks noGrp="1"/>
          </p:cNvSpPr>
          <p:nvPr>
            <p:ph sz="quarter" idx="14"/>
          </p:nvPr>
        </p:nvSpPr>
        <p:spPr>
          <a:xfrm>
            <a:off x="838200" y="1502833"/>
            <a:ext cx="3886200" cy="508000"/>
          </a:xfrm>
        </p:spPr>
        <p:txBody>
          <a:bodyPr anchor="ctr"/>
          <a:lstStyle>
            <a:lvl1pPr marL="231775" indent="-231775">
              <a:buFont typeface="+mj-lt"/>
              <a:buNone/>
              <a:defRPr b="0">
                <a:solidFill>
                  <a:srgbClr val="000099"/>
                </a:solidFill>
                <a:effectLst>
                  <a:outerShdw blurRad="38100" dist="38100" dir="2700000" algn="tl">
                    <a:srgbClr val="000000">
                      <a:alpha val="43137"/>
                    </a:srgbClr>
                  </a:outerShdw>
                </a:effectLst>
              </a:defRPr>
            </a:lvl1pPr>
            <a:lvl2pPr marL="401638" indent="-169863">
              <a:buFont typeface="Arial" pitchFamily="34" charset="0"/>
              <a:buChar char="•"/>
              <a:defRPr sz="1200">
                <a:latin typeface="Segoe UI" pitchFamily="34" charset="0"/>
                <a:ea typeface="Segoe UI" pitchFamily="34" charset="0"/>
                <a:cs typeface="Segoe UI" pitchFamily="34" charset="0"/>
              </a:defRPr>
            </a:lvl2pPr>
            <a:lvl5pPr>
              <a:buNone/>
              <a:defRPr/>
            </a:lvl5pPr>
          </a:lstStyle>
          <a:p>
            <a:pPr lvl="0"/>
            <a:r>
              <a:rPr lang="en-US"/>
              <a:t>Click to edit Master text styles</a:t>
            </a:r>
          </a:p>
        </p:txBody>
      </p:sp>
      <p:sp>
        <p:nvSpPr>
          <p:cNvPr id="8" name="Footer Placeholder 7"/>
          <p:cNvSpPr>
            <a:spLocks noGrp="1"/>
          </p:cNvSpPr>
          <p:nvPr>
            <p:ph type="ftr" sz="quarter" idx="15"/>
          </p:nvPr>
        </p:nvSpPr>
        <p:spPr/>
        <p:txBody>
          <a:bodyPr/>
          <a:lstStyle/>
          <a:p>
            <a:endParaRPr 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a:spcBef>
                <a:spcPts val="1154"/>
              </a:spcBef>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buFont typeface="Courier New" pitchFamily="49" charset="0"/>
              <a:buChar char="o"/>
              <a:defRPr sz="2400">
                <a:solidFill>
                  <a:srgbClr val="002060"/>
                </a:solidFill>
              </a:defRPr>
            </a:lvl2pPr>
            <a:lvl3pPr marL="461963" indent="-230188">
              <a:spcBef>
                <a:spcPts val="0"/>
              </a:spcBef>
              <a:defRPr sz="2400">
                <a:solidFill>
                  <a:srgbClr val="C00000"/>
                </a:solidFill>
                <a:effectLst/>
              </a:defRPr>
            </a:lvl3pPr>
            <a:lvl4pPr marL="804863" indent="-342900">
              <a:spcBef>
                <a:spcPts val="0"/>
              </a:spcBef>
              <a:buFont typeface="Wingdings" pitchFamily="2" charset="2"/>
              <a:buChar char="ü"/>
              <a:defRPr sz="2400">
                <a:solidFill>
                  <a:srgbClr val="7030A0"/>
                </a:solidFill>
              </a:defRPr>
            </a:lvl4pPr>
            <a:lvl5pPr marL="1090613" indent="-285750">
              <a:spcBef>
                <a:spcPts val="0"/>
              </a:spcBef>
              <a:defRPr sz="1800">
                <a:solidFill>
                  <a:schemeClr val="bg1">
                    <a:lumMod val="5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Title 7"/>
          <p:cNvSpPr>
            <a:spLocks noGrp="1"/>
          </p:cNvSpPr>
          <p:nvPr>
            <p:ph type="title"/>
          </p:nvPr>
        </p:nvSpPr>
        <p:spPr/>
        <p:txBody>
          <a:bodyPr/>
          <a:lstStyle/>
          <a:p>
            <a:r>
              <a:rPr lang="en-US"/>
              <a:t>Click to edit Master title style</a:t>
            </a:r>
          </a:p>
        </p:txBody>
      </p:sp>
      <p:sp>
        <p:nvSpPr>
          <p:cNvPr id="7" name="Footer Placeholder 6"/>
          <p:cNvSpPr>
            <a:spLocks noGrp="1"/>
          </p:cNvSpPr>
          <p:nvPr>
            <p:ph type="ftr" sz="quarter" idx="10"/>
          </p:nvPr>
        </p:nvSpPr>
        <p:spPr/>
        <p:txBody>
          <a:bodyPr/>
          <a:lstStyle/>
          <a:p>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428863" y="228866"/>
            <a:ext cx="2295541" cy="952500"/>
          </a:xfrm>
        </p:spPr>
        <p:txBody>
          <a:bodyPr>
            <a:normAutofit/>
          </a:bodyPr>
          <a:lstStyle>
            <a:lvl1pPr algn="r">
              <a:defRPr sz="2000">
                <a:solidFill>
                  <a:srgbClr val="002060"/>
                </a:solidFill>
                <a:effectLst/>
              </a:defRPr>
            </a:lvl1pPr>
          </a:lstStyle>
          <a:p>
            <a:r>
              <a:rPr lang="en-US"/>
              <a:t>Click to edit Master title style</a:t>
            </a:r>
            <a:endParaRPr lang="id-ID"/>
          </a:p>
        </p:txBody>
      </p:sp>
      <p:sp>
        <p:nvSpPr>
          <p:cNvPr id="6" name="Content Placeholder 5"/>
          <p:cNvSpPr>
            <a:spLocks noGrp="1"/>
          </p:cNvSpPr>
          <p:nvPr>
            <p:ph sz="quarter" idx="12"/>
          </p:nvPr>
        </p:nvSpPr>
        <p:spPr>
          <a:xfrm>
            <a:off x="838201" y="1553378"/>
            <a:ext cx="3886200" cy="3717122"/>
          </a:xfrm>
        </p:spPr>
        <p:txBody>
          <a:bodyPr anchor="t"/>
          <a:lstStyle>
            <a:lvl1pPr>
              <a:buNone/>
              <a:defRPr sz="1600" b="0">
                <a:latin typeface="+mj-lt"/>
              </a:defRPr>
            </a:lvl1pPr>
            <a:lvl5pPr marL="0" indent="0">
              <a:buNone/>
              <a:defRPr sz="1400">
                <a:solidFill>
                  <a:srgbClr val="C00000"/>
                </a:solidFill>
                <a:latin typeface="Segoe UI" pitchFamily="34" charset="0"/>
                <a:ea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7" name="Content Placeholder 5"/>
          <p:cNvSpPr>
            <a:spLocks noGrp="1"/>
          </p:cNvSpPr>
          <p:nvPr>
            <p:ph sz="quarter" idx="13"/>
          </p:nvPr>
        </p:nvSpPr>
        <p:spPr>
          <a:xfrm>
            <a:off x="4876800" y="0"/>
            <a:ext cx="4267200" cy="5715000"/>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Footer Placeholder 4"/>
          <p:cNvSpPr>
            <a:spLocks noGrp="1"/>
          </p:cNvSpPr>
          <p:nvPr>
            <p:ph type="ftr" sz="quarter" idx="14"/>
          </p:nvPr>
        </p:nvSpPr>
        <p:spPr/>
        <p:txBody>
          <a:bodyPr/>
          <a:lstStyle/>
          <a:p>
            <a:endParaRPr lang="en-US"/>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KESIMPULA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id-ID"/>
          </a:p>
        </p:txBody>
      </p:sp>
      <p:sp>
        <p:nvSpPr>
          <p:cNvPr id="6" name="Content Placeholder 5"/>
          <p:cNvSpPr>
            <a:spLocks noGrp="1"/>
          </p:cNvSpPr>
          <p:nvPr>
            <p:ph sz="quarter" idx="12"/>
          </p:nvPr>
        </p:nvSpPr>
        <p:spPr>
          <a:xfrm>
            <a:off x="838201" y="1270000"/>
            <a:ext cx="3886200" cy="4000500"/>
          </a:xfrm>
        </p:spPr>
        <p:txBody>
          <a:bodyPr anchor="t"/>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Content Placeholder 5"/>
          <p:cNvSpPr>
            <a:spLocks noGrp="1"/>
          </p:cNvSpPr>
          <p:nvPr>
            <p:ph sz="quarter" idx="13"/>
          </p:nvPr>
        </p:nvSpPr>
        <p:spPr>
          <a:xfrm>
            <a:off x="4876800" y="1270000"/>
            <a:ext cx="3886200" cy="4000500"/>
          </a:xfrm>
        </p:spPr>
        <p:txBody>
          <a:bodyPr anchor="t"/>
          <a:lstStyle>
            <a:lvl1pPr>
              <a:buNone/>
              <a:defRPr/>
            </a:lvl1pPr>
            <a:lvl2pPr>
              <a:buNone/>
              <a:defRPr/>
            </a:lvl2pPr>
            <a:lvl3pPr>
              <a:buNone/>
              <a:defRPr/>
            </a:lvl3pPr>
            <a:lvl4pPr>
              <a:buNone/>
              <a:defRPr/>
            </a:lvl4pPr>
            <a:lvl5pPr>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8" name="Footer Placeholder 7"/>
          <p:cNvSpPr>
            <a:spLocks noGrp="1"/>
          </p:cNvSpPr>
          <p:nvPr>
            <p:ph type="ftr" sz="quarter" idx="14"/>
          </p:nvPr>
        </p:nvSpPr>
        <p:spPr/>
        <p:txBody>
          <a:bodyPr/>
          <a:lstStyle/>
          <a:p>
            <a:endParaRPr lang="en-US"/>
          </a:p>
        </p:txBody>
      </p:sp>
    </p:spTree>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_Custom Layout SPAC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id-ID"/>
          </a:p>
        </p:txBody>
      </p:sp>
      <p:sp>
        <p:nvSpPr>
          <p:cNvPr id="6" name="Content Placeholder 5"/>
          <p:cNvSpPr>
            <a:spLocks noGrp="1"/>
          </p:cNvSpPr>
          <p:nvPr>
            <p:ph sz="quarter" idx="12"/>
          </p:nvPr>
        </p:nvSpPr>
        <p:spPr>
          <a:xfrm>
            <a:off x="838201" y="1270000"/>
            <a:ext cx="3886200" cy="4000500"/>
          </a:xfrm>
        </p:spPr>
        <p:txBody>
          <a:bodyPr/>
          <a:lstStyle>
            <a:lvl1pPr>
              <a:spcBef>
                <a:spcPts val="2308"/>
              </a:spcBef>
              <a:defRPr/>
            </a:lvl1pPr>
            <a:lvl2pPr>
              <a:spcBef>
                <a:spcPts val="0"/>
              </a:spcBef>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Content Placeholder 5"/>
          <p:cNvSpPr>
            <a:spLocks noGrp="1"/>
          </p:cNvSpPr>
          <p:nvPr>
            <p:ph sz="quarter" idx="13"/>
          </p:nvPr>
        </p:nvSpPr>
        <p:spPr>
          <a:xfrm>
            <a:off x="4876800" y="1270000"/>
            <a:ext cx="3886200" cy="4000500"/>
          </a:xfrm>
        </p:spPr>
        <p:txBody>
          <a:bodyPr/>
          <a:lstStyle>
            <a:lvl1pPr>
              <a:spcBef>
                <a:spcPts val="2308"/>
              </a:spcBef>
              <a:defRPr/>
            </a:lvl1pPr>
            <a:lvl2pPr>
              <a:spcBef>
                <a:spcPts val="0"/>
              </a:spcBef>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8" name="Footer Placeholder 7"/>
          <p:cNvSpPr>
            <a:spLocks noGrp="1"/>
          </p:cNvSpPr>
          <p:nvPr>
            <p:ph type="ftr" sz="quarter" idx="14"/>
          </p:nvPr>
        </p:nvSpPr>
        <p:spPr/>
        <p:txBody>
          <a:bodyPr/>
          <a:lstStyle/>
          <a:p>
            <a:endParaRPr lang="en-US"/>
          </a:p>
        </p:txBody>
      </p:sp>
    </p:spTree>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4_Title and Content SPAC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lvl1pPr>
              <a:spcBef>
                <a:spcPts val="2308"/>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Footer Placeholder 6"/>
          <p:cNvSpPr>
            <a:spLocks noGrp="1"/>
          </p:cNvSpPr>
          <p:nvPr>
            <p:ph type="ftr" sz="quarter" idx="10"/>
          </p:nvPr>
        </p:nvSpPr>
        <p:spPr/>
        <p:txBody>
          <a:bodyPr/>
          <a:lstStyle/>
          <a:p>
            <a:endParaRPr lang="en-US"/>
          </a:p>
        </p:txBody>
      </p:sp>
    </p:spTree>
  </p:cSld>
  <p:clrMapOvr>
    <a:masterClrMapping/>
  </p:clrMapOvr>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SO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a:prstGeom prst="roundRect">
            <a:avLst/>
          </a:prstGeom>
          <a:ln>
            <a:solidFill>
              <a:srgbClr val="FF0000"/>
            </a:solidFill>
            <a:prstDash val="dash"/>
          </a:ln>
        </p:spPr>
        <p:txBody>
          <a:bodyPr/>
          <a:lstStyle>
            <a:lvl1pPr marL="349490" indent="-349490">
              <a:spcBef>
                <a:spcPts val="1731"/>
              </a:spcBef>
              <a:buFont typeface="+mj-lt"/>
              <a:buNone/>
              <a:defRPr>
                <a:latin typeface="Garamond" pitchFamily="18" charset="0"/>
              </a:defRPr>
            </a:lvl1pPr>
            <a:lvl2pPr marL="686769" indent="-337280">
              <a:buFont typeface="+mj-lt"/>
              <a:buAutoNum type="alphaLcPeriod"/>
              <a:defRPr/>
            </a:lvl2pPr>
          </a:lstStyle>
          <a:p>
            <a:pPr lvl="0"/>
            <a:r>
              <a:rPr lang="en-US"/>
              <a:t>Click to edit Master text styles</a:t>
            </a:r>
          </a:p>
          <a:p>
            <a:pPr lvl="1"/>
            <a:r>
              <a:rPr lang="en-US"/>
              <a:t>Second level</a:t>
            </a:r>
          </a:p>
        </p:txBody>
      </p:sp>
      <p:sp>
        <p:nvSpPr>
          <p:cNvPr id="7" name="Footer Placeholder 6"/>
          <p:cNvSpPr>
            <a:spLocks noGrp="1"/>
          </p:cNvSpPr>
          <p:nvPr>
            <p:ph type="ftr" sz="quarter" idx="10"/>
          </p:nvPr>
        </p:nvSpPr>
        <p:spPr/>
        <p:txBody>
          <a:bodyPr/>
          <a:lstStyle/>
          <a:p>
            <a:endParaRPr lang="en-US"/>
          </a:p>
        </p:txBody>
      </p:sp>
    </p:spTree>
  </p:cSld>
  <p:clrMapOvr>
    <a:masterClrMapping/>
  </p:clrMapOvr>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OBJECTIVE">
    <p:spTree>
      <p:nvGrpSpPr>
        <p:cNvPr id="1" name=""/>
        <p:cNvGrpSpPr/>
        <p:nvPr/>
      </p:nvGrpSpPr>
      <p:grpSpPr>
        <a:xfrm>
          <a:off x="0" y="0"/>
          <a:ext cx="0" cy="0"/>
          <a:chOff x="0" y="0"/>
          <a:chExt cx="0" cy="0"/>
        </a:xfrm>
      </p:grpSpPr>
      <p:sp>
        <p:nvSpPr>
          <p:cNvPr id="2" name="Title 1"/>
          <p:cNvSpPr>
            <a:spLocks noGrp="1"/>
          </p:cNvSpPr>
          <p:nvPr>
            <p:ph type="title"/>
          </p:nvPr>
        </p:nvSpPr>
        <p:spPr>
          <a:xfrm>
            <a:off x="3886200" y="228866"/>
            <a:ext cx="4800600" cy="952500"/>
          </a:xfrm>
        </p:spPr>
        <p:txBody>
          <a:bodyPr>
            <a:normAutofit/>
          </a:bodyPr>
          <a:lstStyle>
            <a:lvl1pPr algn="r">
              <a:defRPr sz="2700"/>
            </a:lvl1pPr>
          </a:lstStyle>
          <a:p>
            <a:r>
              <a:rPr lang="en-US"/>
              <a:t>Click to edit Master title style</a:t>
            </a:r>
            <a:endParaRPr lang="id-ID"/>
          </a:p>
        </p:txBody>
      </p:sp>
      <p:sp>
        <p:nvSpPr>
          <p:cNvPr id="3" name="Content Placeholder 2"/>
          <p:cNvSpPr>
            <a:spLocks noGrp="1"/>
          </p:cNvSpPr>
          <p:nvPr>
            <p:ph idx="1"/>
          </p:nvPr>
        </p:nvSpPr>
        <p:spPr>
          <a:xfrm>
            <a:off x="3886200" y="1333500"/>
            <a:ext cx="4800600" cy="3964798"/>
          </a:xfrm>
        </p:spPr>
        <p:txBody>
          <a:bodyPr anchor="t"/>
          <a:lstStyle>
            <a:lvl1pPr marL="349490" indent="-349490">
              <a:spcBef>
                <a:spcPts val="1731"/>
              </a:spcBef>
              <a:buClr>
                <a:schemeClr val="accent6">
                  <a:lumMod val="75000"/>
                </a:schemeClr>
              </a:buClr>
              <a:buFont typeface="+mj-lt"/>
              <a:buAutoNum type="arabicPeriod"/>
              <a:defRPr>
                <a:latin typeface="Garamond" pitchFamily="18" charset="0"/>
              </a:defRPr>
            </a:lvl1pPr>
            <a:lvl2pPr marL="686769" indent="-337280">
              <a:buClr>
                <a:schemeClr val="accent6">
                  <a:lumMod val="75000"/>
                </a:schemeClr>
              </a:buClr>
              <a:buFont typeface="+mj-lt"/>
              <a:buAutoNum type="alphaLcPeriod"/>
              <a:defRPr/>
            </a:lvl2pPr>
          </a:lstStyle>
          <a:p>
            <a:pPr lvl="0"/>
            <a:r>
              <a:rPr lang="en-US"/>
              <a:t>Click to edit Master text styles</a:t>
            </a:r>
          </a:p>
          <a:p>
            <a:pPr lvl="1"/>
            <a:r>
              <a:rPr lang="en-US"/>
              <a:t>Second level</a:t>
            </a:r>
          </a:p>
        </p:txBody>
      </p:sp>
      <p:sp>
        <p:nvSpPr>
          <p:cNvPr id="8" name="Picture Placeholder 7"/>
          <p:cNvSpPr>
            <a:spLocks noGrp="1"/>
          </p:cNvSpPr>
          <p:nvPr>
            <p:ph type="pic" sz="quarter" idx="13"/>
          </p:nvPr>
        </p:nvSpPr>
        <p:spPr>
          <a:xfrm>
            <a:off x="838200" y="1333500"/>
            <a:ext cx="2895600" cy="3111500"/>
          </a:xfrm>
        </p:spPr>
        <p:txBody>
          <a:bodyPr anchor="t"/>
          <a:lstStyle>
            <a:lvl1pPr algn="ctr">
              <a:buNone/>
              <a:defRPr/>
            </a:lvl1pPr>
          </a:lstStyle>
          <a:p>
            <a:r>
              <a:rPr lang="en-US"/>
              <a:t>Click icon to add picture</a:t>
            </a:r>
            <a:endParaRPr lang="id-ID"/>
          </a:p>
        </p:txBody>
      </p:sp>
      <p:sp>
        <p:nvSpPr>
          <p:cNvPr id="7" name="Footer Placeholder 6"/>
          <p:cNvSpPr>
            <a:spLocks noGrp="1"/>
          </p:cNvSpPr>
          <p:nvPr>
            <p:ph type="ftr" sz="quarter" idx="14"/>
          </p:nvPr>
        </p:nvSpPr>
        <p:spPr/>
        <p:txBody>
          <a:bodyPr/>
          <a:lstStyle/>
          <a:p>
            <a:endParaRPr lang="en-US"/>
          </a:p>
        </p:txBody>
      </p:sp>
    </p:spTree>
  </p:cSld>
  <p:clrMapOvr>
    <a:masterClrMapping/>
  </p:clrMapOvr>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p:cNvSpPr>
            <a:spLocks noGrp="1"/>
          </p:cNvSpPr>
          <p:nvPr>
            <p:ph type="title"/>
          </p:nvPr>
        </p:nvSpPr>
        <p:spPr>
          <a:xfrm>
            <a:off x="3886200" y="228866"/>
            <a:ext cx="4800600" cy="952500"/>
          </a:xfrm>
        </p:spPr>
        <p:txBody>
          <a:bodyPr>
            <a:normAutofit/>
          </a:bodyPr>
          <a:lstStyle>
            <a:lvl1pPr algn="r">
              <a:defRPr sz="2700"/>
            </a:lvl1pPr>
          </a:lstStyle>
          <a:p>
            <a:r>
              <a:rPr lang="en-US"/>
              <a:t>Click to edit Master title style</a:t>
            </a:r>
            <a:endParaRPr lang="id-ID"/>
          </a:p>
        </p:txBody>
      </p:sp>
      <p:sp>
        <p:nvSpPr>
          <p:cNvPr id="3" name="Content Placeholder 2"/>
          <p:cNvSpPr>
            <a:spLocks noGrp="1"/>
          </p:cNvSpPr>
          <p:nvPr>
            <p:ph idx="1"/>
          </p:nvPr>
        </p:nvSpPr>
        <p:spPr>
          <a:xfrm>
            <a:off x="3886200" y="1333500"/>
            <a:ext cx="4800600" cy="3964798"/>
          </a:xfrm>
        </p:spPr>
        <p:txBody>
          <a:bodyPr anchor="t"/>
          <a:lstStyle>
            <a:lvl1pPr marL="343385" indent="-343385">
              <a:spcBef>
                <a:spcPts val="1154"/>
              </a:spcBef>
              <a:buClr>
                <a:srgbClr val="0070C0"/>
              </a:buClr>
              <a:buFont typeface="+mj-lt"/>
              <a:buNone/>
              <a:defRPr sz="1700">
                <a:latin typeface="Garamond" pitchFamily="18" charset="0"/>
              </a:defRPr>
            </a:lvl1pPr>
            <a:lvl2pPr marL="686769" indent="-337280">
              <a:buClr>
                <a:srgbClr val="0070C0"/>
              </a:buClr>
              <a:buFont typeface="+mj-lt"/>
              <a:buAutoNum type="alphaLcPeriod"/>
              <a:defRPr sz="1700" b="0"/>
            </a:lvl2pPr>
          </a:lstStyle>
          <a:p>
            <a:pPr lvl="0"/>
            <a:r>
              <a:rPr lang="en-US"/>
              <a:t>Click to edit Master text styles</a:t>
            </a:r>
          </a:p>
          <a:p>
            <a:pPr lvl="1"/>
            <a:r>
              <a:rPr lang="en-US"/>
              <a:t>Second level</a:t>
            </a:r>
          </a:p>
        </p:txBody>
      </p:sp>
      <p:sp>
        <p:nvSpPr>
          <p:cNvPr id="8" name="Picture Placeholder 7"/>
          <p:cNvSpPr>
            <a:spLocks noGrp="1"/>
          </p:cNvSpPr>
          <p:nvPr>
            <p:ph type="pic" sz="quarter" idx="13"/>
          </p:nvPr>
        </p:nvSpPr>
        <p:spPr>
          <a:xfrm>
            <a:off x="838200" y="1333500"/>
            <a:ext cx="2895600" cy="3962400"/>
          </a:xfrm>
        </p:spPr>
        <p:txBody>
          <a:bodyPr anchor="t"/>
          <a:lstStyle>
            <a:lvl1pPr algn="ctr">
              <a:buNone/>
              <a:defRPr/>
            </a:lvl1pPr>
          </a:lstStyle>
          <a:p>
            <a:r>
              <a:rPr lang="en-US"/>
              <a:t>Click icon to add picture</a:t>
            </a:r>
            <a:endParaRPr lang="id-ID"/>
          </a:p>
        </p:txBody>
      </p:sp>
      <p:sp>
        <p:nvSpPr>
          <p:cNvPr id="7" name="Footer Placeholder 6"/>
          <p:cNvSpPr>
            <a:spLocks noGrp="1"/>
          </p:cNvSpPr>
          <p:nvPr>
            <p:ph type="ftr" sz="quarter" idx="14"/>
          </p:nvPr>
        </p:nvSpPr>
        <p:spPr/>
        <p:txBody>
          <a:bodyPr/>
          <a:lstStyle/>
          <a:p>
            <a:endParaRPr lang="en-US"/>
          </a:p>
        </p:txBody>
      </p:sp>
    </p:spTree>
  </p:cSld>
  <p:clrMapOvr>
    <a:masterClrMapping/>
  </p:clrMapOvr>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_Title and Content PROGRA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8" name="Text Placeholder 7"/>
          <p:cNvSpPr>
            <a:spLocks noGrp="1"/>
          </p:cNvSpPr>
          <p:nvPr>
            <p:ph type="body" sz="quarter" idx="13"/>
          </p:nvPr>
        </p:nvSpPr>
        <p:spPr>
          <a:xfrm>
            <a:off x="1219200" y="1333500"/>
            <a:ext cx="7696200" cy="3937000"/>
          </a:xfrm>
        </p:spPr>
        <p:txBody>
          <a:bodyPr/>
          <a:lstStyle>
            <a:lvl1pPr marL="0" indent="0">
              <a:buNone/>
              <a:defRPr/>
            </a:lvl1pPr>
            <a:lvl2pPr marL="686769" indent="-247236">
              <a:buNone/>
              <a:defRPr sz="2000">
                <a:latin typeface="Courier New" pitchFamily="49" charset="0"/>
                <a:cs typeface="Courier New" pitchFamily="49" charset="0"/>
              </a:defRPr>
            </a:lvl2pPr>
            <a:lvl3pPr marL="686769" indent="-247236">
              <a:buNone/>
              <a:defRPr sz="2000">
                <a:latin typeface="Courier New" pitchFamily="49" charset="0"/>
                <a:cs typeface="Courier New" pitchFamily="49" charset="0"/>
              </a:defRPr>
            </a:lvl3pPr>
          </a:lstStyle>
          <a:p>
            <a:pPr lvl="0"/>
            <a:r>
              <a:rPr lang="en-US"/>
              <a:t>Click to edit Master text styles</a:t>
            </a:r>
          </a:p>
          <a:p>
            <a:pPr lvl="1"/>
            <a:r>
              <a:rPr lang="en-US"/>
              <a:t>Second level</a:t>
            </a:r>
          </a:p>
          <a:p>
            <a:pPr lvl="2"/>
            <a:r>
              <a:rPr lang="en-US"/>
              <a:t>Third level</a:t>
            </a:r>
          </a:p>
        </p:txBody>
      </p:sp>
      <p:sp>
        <p:nvSpPr>
          <p:cNvPr id="7" name="Footer Placeholder 6"/>
          <p:cNvSpPr>
            <a:spLocks noGrp="1"/>
          </p:cNvSpPr>
          <p:nvPr>
            <p:ph type="ftr" sz="quarter" idx="14"/>
          </p:nvPr>
        </p:nvSpPr>
        <p:spPr/>
        <p:txBody>
          <a:bodyPr/>
          <a:lstStyle/>
          <a:p>
            <a:endParaRPr lang="en-US"/>
          </a:p>
        </p:txBody>
      </p:sp>
    </p:spTree>
  </p:cSld>
  <p:clrMapOvr>
    <a:masterClrMapping/>
  </p:clrMapOvr>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Title and Content D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a:xfrm>
            <a:off x="857224" y="1333500"/>
            <a:ext cx="7829576" cy="1841500"/>
          </a:xfrm>
        </p:spPr>
        <p:txBody>
          <a:bodyPr anchor="b"/>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7" name="Content Placeholder 2"/>
          <p:cNvSpPr>
            <a:spLocks noGrp="1"/>
          </p:cNvSpPr>
          <p:nvPr>
            <p:ph idx="13"/>
          </p:nvPr>
        </p:nvSpPr>
        <p:spPr>
          <a:xfrm>
            <a:off x="4953000" y="3365500"/>
            <a:ext cx="3714776" cy="1841500"/>
          </a:xfrm>
          <a:prstGeom prst="roundRect">
            <a:avLst/>
          </a:prstGeom>
          <a:noFill/>
          <a:ln>
            <a:solidFill>
              <a:srgbClr val="FF0000"/>
            </a:solidFill>
            <a:prstDash val="dash"/>
          </a:ln>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Content Placeholder 2"/>
          <p:cNvSpPr>
            <a:spLocks noGrp="1"/>
          </p:cNvSpPr>
          <p:nvPr>
            <p:ph idx="14"/>
          </p:nvPr>
        </p:nvSpPr>
        <p:spPr>
          <a:xfrm>
            <a:off x="857224" y="3365500"/>
            <a:ext cx="3714776" cy="1841500"/>
          </a:xfrm>
          <a:prstGeom prst="roundRect">
            <a:avLst/>
          </a:prstGeom>
          <a:solidFill>
            <a:schemeClr val="accent3">
              <a:lumMod val="20000"/>
              <a:lumOff val="80000"/>
            </a:schemeClr>
          </a:solidFill>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9" name="Footer Placeholder 8"/>
          <p:cNvSpPr>
            <a:spLocks noGrp="1"/>
          </p:cNvSpPr>
          <p:nvPr>
            <p:ph type="ftr" sz="quarter" idx="15"/>
          </p:nvPr>
        </p:nvSpPr>
        <p:spPr/>
        <p:txBody>
          <a:bodyPr/>
          <a:lstStyle/>
          <a:p>
            <a:endParaRPr lang="en-US"/>
          </a:p>
        </p:txBody>
      </p:sp>
    </p:spTree>
  </p:cSld>
  <p:clrMapOvr>
    <a:masterClrMapping/>
  </p:clrMapOvr>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_Title and Content D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a:xfrm>
            <a:off x="857224" y="1333500"/>
            <a:ext cx="7829576" cy="1066800"/>
          </a:xfrm>
        </p:spPr>
        <p:txBody>
          <a:bodyPr anchor="b"/>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7" name="Content Placeholder 2"/>
          <p:cNvSpPr>
            <a:spLocks noGrp="1"/>
          </p:cNvSpPr>
          <p:nvPr>
            <p:ph idx="13"/>
          </p:nvPr>
        </p:nvSpPr>
        <p:spPr>
          <a:xfrm>
            <a:off x="5867400" y="2476500"/>
            <a:ext cx="2800376" cy="2730500"/>
          </a:xfrm>
          <a:prstGeom prst="roundRect">
            <a:avLst>
              <a:gd name="adj" fmla="val 12229"/>
            </a:avLst>
          </a:prstGeom>
          <a:noFill/>
          <a:ln>
            <a:solidFill>
              <a:srgbClr val="FF0000"/>
            </a:solidFill>
            <a:prstDash val="dash"/>
          </a:ln>
        </p:spPr>
        <p:txBody>
          <a:bodyPr anchor="ctr"/>
          <a:lstStyle>
            <a:lvl1pPr marL="231775" indent="-231775">
              <a:defRPr sz="1600"/>
            </a:lvl1pPr>
            <a:lvl2pPr marL="231775" indent="-231775">
              <a:spcBef>
                <a:spcPts val="1200"/>
              </a:spcBef>
              <a:defRPr sz="2000"/>
            </a:lvl2pPr>
            <a:lvl3pPr marL="231775" indent="-231775">
              <a:spcBef>
                <a:spcPts val="1200"/>
              </a:spcBef>
              <a:defRPr sz="2000"/>
            </a:lvl3pPr>
            <a:lvl4pPr marL="231775" indent="-231775">
              <a:spcBef>
                <a:spcPts val="1200"/>
              </a:spcBef>
              <a:defRPr sz="1400">
                <a:latin typeface="Segoe UI" pitchFamily="34" charset="0"/>
                <a:ea typeface="Segoe UI" pitchFamily="34" charset="0"/>
                <a:cs typeface="Segoe UI" pitchFamily="34" charset="0"/>
              </a:defRPr>
            </a:lvl4pPr>
            <a:lvl5pPr marL="231775" indent="-231775">
              <a:spcBef>
                <a:spcPts val="120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Content Placeholder 2"/>
          <p:cNvSpPr>
            <a:spLocks noGrp="1"/>
          </p:cNvSpPr>
          <p:nvPr>
            <p:ph idx="14"/>
          </p:nvPr>
        </p:nvSpPr>
        <p:spPr>
          <a:xfrm>
            <a:off x="857224" y="2476500"/>
            <a:ext cx="4857776" cy="2730500"/>
          </a:xfrm>
          <a:prstGeom prst="roundRect">
            <a:avLst>
              <a:gd name="adj" fmla="val 11825"/>
            </a:avLst>
          </a:prstGeom>
          <a:solidFill>
            <a:schemeClr val="accent3">
              <a:lumMod val="20000"/>
              <a:lumOff val="80000"/>
            </a:schemeClr>
          </a:solidFill>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9" name="Footer Placeholder 8"/>
          <p:cNvSpPr>
            <a:spLocks noGrp="1"/>
          </p:cNvSpPr>
          <p:nvPr>
            <p:ph type="ftr" sz="quarter" idx="15"/>
          </p:nvPr>
        </p:nvSpPr>
        <p:spPr/>
        <p:txBody>
          <a:bodyPr/>
          <a:lstStyle/>
          <a:p>
            <a:endParaRPr 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597466" y="1333095"/>
            <a:ext cx="2560320" cy="3964798"/>
          </a:xfrm>
        </p:spPr>
        <p:txBody>
          <a:bodyPr>
            <a:normAutofit/>
          </a:bodyPr>
          <a:lstStyle>
            <a:lvl1pPr>
              <a:spcBef>
                <a:spcPts val="0"/>
              </a:spcBef>
              <a:spcAft>
                <a:spcPts val="0"/>
              </a:spcAft>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spcBef>
                <a:spcPts val="600"/>
              </a:spcBef>
              <a:spcAft>
                <a:spcPts val="0"/>
              </a:spcAft>
              <a:buFont typeface="Courier New" pitchFamily="49" charset="0"/>
              <a:buChar char="o"/>
              <a:defRPr sz="2400">
                <a:solidFill>
                  <a:srgbClr val="002060"/>
                </a:solidFill>
              </a:defRPr>
            </a:lvl2pPr>
            <a:lvl3pPr marL="461963" indent="-230188">
              <a:spcBef>
                <a:spcPts val="0"/>
              </a:spcBef>
              <a:spcAft>
                <a:spcPts val="0"/>
              </a:spcAft>
              <a:defRPr sz="2400">
                <a:solidFill>
                  <a:srgbClr val="C00000"/>
                </a:solidFill>
                <a:effectLst/>
              </a:defRPr>
            </a:lvl3pPr>
            <a:lvl4pPr marL="804863" indent="-342900">
              <a:spcBef>
                <a:spcPts val="0"/>
              </a:spcBef>
              <a:spcAft>
                <a:spcPts val="0"/>
              </a:spcAft>
              <a:buFont typeface="Wingdings" pitchFamily="2" charset="2"/>
              <a:buChar char="ü"/>
              <a:defRPr sz="2400">
                <a:solidFill>
                  <a:srgbClr val="7030A0"/>
                </a:solidFill>
              </a:defRPr>
            </a:lvl4pPr>
            <a:lvl5pPr marL="1090613" indent="-285750">
              <a:spcBef>
                <a:spcPts val="0"/>
              </a:spcBef>
              <a:spcAft>
                <a:spcPts val="0"/>
              </a:spcAft>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Title 7"/>
          <p:cNvSpPr>
            <a:spLocks noGrp="1"/>
          </p:cNvSpPr>
          <p:nvPr>
            <p:ph type="title"/>
          </p:nvPr>
        </p:nvSpPr>
        <p:spPr/>
        <p:txBody>
          <a:bodyPr/>
          <a:lstStyle/>
          <a:p>
            <a:r>
              <a:rPr lang="en-US"/>
              <a:t>Click to edit Master title style</a:t>
            </a:r>
          </a:p>
        </p:txBody>
      </p:sp>
      <p:sp>
        <p:nvSpPr>
          <p:cNvPr id="7" name="Footer Placeholder 6"/>
          <p:cNvSpPr>
            <a:spLocks noGrp="1"/>
          </p:cNvSpPr>
          <p:nvPr>
            <p:ph type="ftr" sz="quarter" idx="10"/>
          </p:nvPr>
        </p:nvSpPr>
        <p:spPr/>
        <p:txBody>
          <a:bodyPr/>
          <a:lstStyle/>
          <a:p>
            <a:endParaRPr lang="en-US"/>
          </a:p>
        </p:txBody>
      </p:sp>
      <p:sp>
        <p:nvSpPr>
          <p:cNvPr id="5" name="Content Placeholder 2"/>
          <p:cNvSpPr>
            <a:spLocks noGrp="1"/>
          </p:cNvSpPr>
          <p:nvPr>
            <p:ph idx="11"/>
          </p:nvPr>
        </p:nvSpPr>
        <p:spPr>
          <a:xfrm>
            <a:off x="838201" y="1333095"/>
            <a:ext cx="2560320" cy="3964798"/>
          </a:xfrm>
          <a:solidFill>
            <a:schemeClr val="bg1">
              <a:lumMod val="95000"/>
            </a:schemeClr>
          </a:solidFill>
        </p:spPr>
        <p:txBody>
          <a:bodyPr>
            <a:normAutofit/>
          </a:bodyPr>
          <a:lstStyle>
            <a:lvl1pPr>
              <a:spcBef>
                <a:spcPts val="1200"/>
              </a:spcBef>
              <a:spcAft>
                <a:spcPts val="0"/>
              </a:spcAft>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spcBef>
                <a:spcPts val="600"/>
              </a:spcBef>
              <a:spcAft>
                <a:spcPts val="0"/>
              </a:spcAft>
              <a:buFont typeface="Courier New" pitchFamily="49" charset="0"/>
              <a:buChar char="o"/>
              <a:defRPr sz="2400">
                <a:solidFill>
                  <a:srgbClr val="002060"/>
                </a:solidFill>
              </a:defRPr>
            </a:lvl2pPr>
            <a:lvl3pPr marL="461963" indent="-230188">
              <a:spcBef>
                <a:spcPts val="0"/>
              </a:spcBef>
              <a:spcAft>
                <a:spcPts val="0"/>
              </a:spcAft>
              <a:defRPr sz="2400">
                <a:solidFill>
                  <a:srgbClr val="C00000"/>
                </a:solidFill>
                <a:effectLst/>
              </a:defRPr>
            </a:lvl3pPr>
            <a:lvl4pPr marL="804863" indent="-342900">
              <a:spcBef>
                <a:spcPts val="0"/>
              </a:spcBef>
              <a:spcAft>
                <a:spcPts val="0"/>
              </a:spcAft>
              <a:buFont typeface="Wingdings" pitchFamily="2" charset="2"/>
              <a:buChar char="ü"/>
              <a:defRPr sz="2400">
                <a:solidFill>
                  <a:srgbClr val="7030A0"/>
                </a:solidFill>
              </a:defRPr>
            </a:lvl4pPr>
            <a:lvl5pPr marL="1090613" indent="-285750">
              <a:spcBef>
                <a:spcPts val="0"/>
              </a:spcBef>
              <a:spcAft>
                <a:spcPts val="0"/>
              </a:spcAft>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6" name="Content Placeholder 2"/>
          <p:cNvSpPr>
            <a:spLocks noGrp="1"/>
          </p:cNvSpPr>
          <p:nvPr>
            <p:ph idx="12"/>
          </p:nvPr>
        </p:nvSpPr>
        <p:spPr>
          <a:xfrm>
            <a:off x="6356732" y="1333095"/>
            <a:ext cx="2560320" cy="3964798"/>
          </a:xfrm>
          <a:solidFill>
            <a:schemeClr val="bg1">
              <a:lumMod val="95000"/>
            </a:schemeClr>
          </a:solidFill>
        </p:spPr>
        <p:txBody>
          <a:bodyPr>
            <a:normAutofit/>
          </a:bodyPr>
          <a:lstStyle>
            <a:lvl1pPr>
              <a:spcBef>
                <a:spcPts val="0"/>
              </a:spcBef>
              <a:spcAft>
                <a:spcPts val="0"/>
              </a:spcAft>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spcBef>
                <a:spcPts val="600"/>
              </a:spcBef>
              <a:spcAft>
                <a:spcPts val="0"/>
              </a:spcAft>
              <a:buFont typeface="Courier New" pitchFamily="49" charset="0"/>
              <a:buChar char="o"/>
              <a:defRPr sz="2400">
                <a:solidFill>
                  <a:srgbClr val="002060"/>
                </a:solidFill>
              </a:defRPr>
            </a:lvl2pPr>
            <a:lvl3pPr marL="461963" indent="-230188">
              <a:spcBef>
                <a:spcPts val="0"/>
              </a:spcBef>
              <a:spcAft>
                <a:spcPts val="0"/>
              </a:spcAft>
              <a:defRPr sz="2400">
                <a:solidFill>
                  <a:srgbClr val="C00000"/>
                </a:solidFill>
                <a:effectLst/>
              </a:defRPr>
            </a:lvl3pPr>
            <a:lvl4pPr marL="804863" indent="-342900">
              <a:spcBef>
                <a:spcPts val="0"/>
              </a:spcBef>
              <a:spcAft>
                <a:spcPts val="0"/>
              </a:spcAft>
              <a:buFont typeface="Wingdings" pitchFamily="2" charset="2"/>
              <a:buChar char="ü"/>
              <a:defRPr sz="2400">
                <a:solidFill>
                  <a:srgbClr val="7030A0"/>
                </a:solidFill>
              </a:defRPr>
            </a:lvl4pPr>
            <a:lvl5pPr marL="1090613" indent="-285750">
              <a:spcBef>
                <a:spcPts val="0"/>
              </a:spcBef>
              <a:spcAft>
                <a:spcPts val="0"/>
              </a:spcAft>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Tree>
  </p:cSld>
  <p:clrMapOvr>
    <a:masterClrMapping/>
  </p:clrMapOvr>
  <p:hf sldNum="0"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2_Title and Content D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a:xfrm>
            <a:off x="857224" y="1333500"/>
            <a:ext cx="7829576" cy="1841500"/>
          </a:xfrm>
        </p:spPr>
        <p:txBody>
          <a:bodyPr anchor="b"/>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Content Placeholder 2"/>
          <p:cNvSpPr>
            <a:spLocks noGrp="1"/>
          </p:cNvSpPr>
          <p:nvPr>
            <p:ph idx="14"/>
          </p:nvPr>
        </p:nvSpPr>
        <p:spPr>
          <a:xfrm>
            <a:off x="857224" y="3365500"/>
            <a:ext cx="7829576" cy="1841500"/>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9" name="Footer Placeholder 8"/>
          <p:cNvSpPr>
            <a:spLocks noGrp="1"/>
          </p:cNvSpPr>
          <p:nvPr>
            <p:ph type="ftr" sz="quarter" idx="15"/>
          </p:nvPr>
        </p:nvSpPr>
        <p:spPr/>
        <p:txBody>
          <a:bodyPr/>
          <a:lstStyle/>
          <a:p>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2_Title and IMAGE RIGHT">
    <p:spTree>
      <p:nvGrpSpPr>
        <p:cNvPr id="1" name=""/>
        <p:cNvGrpSpPr/>
        <p:nvPr/>
      </p:nvGrpSpPr>
      <p:grpSpPr>
        <a:xfrm>
          <a:off x="0" y="0"/>
          <a:ext cx="0" cy="0"/>
          <a:chOff x="0" y="0"/>
          <a:chExt cx="0" cy="0"/>
        </a:xfrm>
      </p:grpSpPr>
      <p:sp>
        <p:nvSpPr>
          <p:cNvPr id="2" name="Title 1"/>
          <p:cNvSpPr>
            <a:spLocks noGrp="1"/>
          </p:cNvSpPr>
          <p:nvPr>
            <p:ph type="title"/>
          </p:nvPr>
        </p:nvSpPr>
        <p:spPr>
          <a:xfrm>
            <a:off x="838200" y="1333500"/>
            <a:ext cx="1447800" cy="3238500"/>
          </a:xfrm>
        </p:spPr>
        <p:txBody>
          <a:bodyPr anchor="ctr">
            <a:normAutofit/>
          </a:bodyPr>
          <a:lstStyle>
            <a:lvl1pPr>
              <a:defRPr sz="1300"/>
            </a:lvl1pPr>
          </a:lstStyle>
          <a:p>
            <a:r>
              <a:rPr lang="en-US"/>
              <a:t>Click to edit Master title style</a:t>
            </a:r>
            <a:endParaRPr lang="id-ID"/>
          </a:p>
        </p:txBody>
      </p:sp>
      <p:sp>
        <p:nvSpPr>
          <p:cNvPr id="3" name="Content Placeholder 2"/>
          <p:cNvSpPr>
            <a:spLocks noGrp="1"/>
          </p:cNvSpPr>
          <p:nvPr>
            <p:ph idx="1"/>
          </p:nvPr>
        </p:nvSpPr>
        <p:spPr>
          <a:xfrm>
            <a:off x="2438400" y="317500"/>
            <a:ext cx="6248400" cy="4980798"/>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Footer Placeholder 6"/>
          <p:cNvSpPr>
            <a:spLocks noGrp="1"/>
          </p:cNvSpPr>
          <p:nvPr>
            <p:ph type="ftr" sz="quarter" idx="10"/>
          </p:nvPr>
        </p:nvSpPr>
        <p:spPr/>
        <p:txBody>
          <a:bodyPr/>
          <a:lstStyle/>
          <a:p>
            <a:endParaRPr lang="en-US"/>
          </a:p>
        </p:txBody>
      </p:sp>
    </p:spTree>
  </p:cSld>
  <p:clrMapOvr>
    <a:masterClrMapping/>
  </p:clrMapOvr>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4_Title and IMAGE BOTTOM">
    <p:spTree>
      <p:nvGrpSpPr>
        <p:cNvPr id="1" name=""/>
        <p:cNvGrpSpPr/>
        <p:nvPr/>
      </p:nvGrpSpPr>
      <p:grpSpPr>
        <a:xfrm>
          <a:off x="0" y="0"/>
          <a:ext cx="0" cy="0"/>
          <a:chOff x="0" y="0"/>
          <a:chExt cx="0" cy="0"/>
        </a:xfrm>
      </p:grpSpPr>
      <p:sp>
        <p:nvSpPr>
          <p:cNvPr id="2" name="Title 1"/>
          <p:cNvSpPr>
            <a:spLocks noGrp="1"/>
          </p:cNvSpPr>
          <p:nvPr>
            <p:ph type="title"/>
          </p:nvPr>
        </p:nvSpPr>
        <p:spPr>
          <a:xfrm>
            <a:off x="2438400" y="266700"/>
            <a:ext cx="6248400" cy="914400"/>
          </a:xfrm>
        </p:spPr>
        <p:txBody>
          <a:bodyPr anchor="b">
            <a:normAutofit/>
          </a:bodyPr>
          <a:lstStyle>
            <a:lvl1pPr>
              <a:defRPr sz="1300"/>
            </a:lvl1pPr>
          </a:lstStyle>
          <a:p>
            <a:r>
              <a:rPr lang="en-US"/>
              <a:t>Click to edit Master title style</a:t>
            </a:r>
            <a:endParaRPr lang="id-ID"/>
          </a:p>
        </p:txBody>
      </p:sp>
      <p:sp>
        <p:nvSpPr>
          <p:cNvPr id="3" name="Content Placeholder 2"/>
          <p:cNvSpPr>
            <a:spLocks noGrp="1"/>
          </p:cNvSpPr>
          <p:nvPr>
            <p:ph idx="1"/>
          </p:nvPr>
        </p:nvSpPr>
        <p:spPr>
          <a:xfrm>
            <a:off x="914400" y="1257300"/>
            <a:ext cx="7772400" cy="4040998"/>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Footer Placeholder 6"/>
          <p:cNvSpPr>
            <a:spLocks noGrp="1"/>
          </p:cNvSpPr>
          <p:nvPr>
            <p:ph type="ftr" sz="quarter" idx="10"/>
          </p:nvPr>
        </p:nvSpPr>
        <p:spPr/>
        <p:txBody>
          <a:bodyPr/>
          <a:lstStyle/>
          <a:p>
            <a:endParaRPr lang="en-US"/>
          </a:p>
        </p:txBody>
      </p:sp>
    </p:spTree>
  </p:cSld>
  <p:clrMapOvr>
    <a:masterClrMapping/>
  </p:clrMapOvr>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5_Title and IMAGE BOTTOM">
    <p:spTree>
      <p:nvGrpSpPr>
        <p:cNvPr id="1" name=""/>
        <p:cNvGrpSpPr/>
        <p:nvPr/>
      </p:nvGrpSpPr>
      <p:grpSpPr>
        <a:xfrm>
          <a:off x="0" y="0"/>
          <a:ext cx="0" cy="0"/>
          <a:chOff x="0" y="0"/>
          <a:chExt cx="0" cy="0"/>
        </a:xfrm>
      </p:grpSpPr>
      <p:sp>
        <p:nvSpPr>
          <p:cNvPr id="2" name="Title 1"/>
          <p:cNvSpPr>
            <a:spLocks noGrp="1"/>
          </p:cNvSpPr>
          <p:nvPr>
            <p:ph type="title"/>
          </p:nvPr>
        </p:nvSpPr>
        <p:spPr>
          <a:xfrm>
            <a:off x="2438400" y="266700"/>
            <a:ext cx="6248400" cy="914400"/>
          </a:xfrm>
        </p:spPr>
        <p:txBody>
          <a:bodyPr anchor="b">
            <a:normAutofit/>
          </a:bodyPr>
          <a:lstStyle>
            <a:lvl1pPr>
              <a:defRPr sz="2400">
                <a:solidFill>
                  <a:srgbClr val="0070C0"/>
                </a:solidFill>
                <a:effectLst/>
              </a:defRPr>
            </a:lvl1pPr>
          </a:lstStyle>
          <a:p>
            <a:r>
              <a:rPr lang="en-US"/>
              <a:t>Click to edit Master title style</a:t>
            </a:r>
            <a:endParaRPr lang="id-ID"/>
          </a:p>
        </p:txBody>
      </p:sp>
      <p:sp>
        <p:nvSpPr>
          <p:cNvPr id="3" name="Content Placeholder 2"/>
          <p:cNvSpPr>
            <a:spLocks noGrp="1"/>
          </p:cNvSpPr>
          <p:nvPr>
            <p:ph idx="1"/>
          </p:nvPr>
        </p:nvSpPr>
        <p:spPr>
          <a:xfrm>
            <a:off x="914400" y="1257302"/>
            <a:ext cx="7772400" cy="2028828"/>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457200" y="5417366"/>
            <a:ext cx="2133600" cy="183868"/>
          </a:xfrm>
          <a:prstGeom prst="rect">
            <a:avLst/>
          </a:prstGeom>
        </p:spPr>
        <p:txBody>
          <a:bodyPr/>
          <a:lstStyle/>
          <a:p>
            <a:fld id="{BD9CECEA-1ECA-44DA-B8C0-500B5744C254}" type="datetimeFigureOut">
              <a:rPr lang="en-US" smtClean="0"/>
              <a:pPr/>
              <a:t>8/27/2021</a:t>
            </a:fld>
            <a:endParaRPr lang="en-US"/>
          </a:p>
        </p:txBody>
      </p:sp>
      <p:sp>
        <p:nvSpPr>
          <p:cNvPr id="5" name="Footer Placeholder 4"/>
          <p:cNvSpPr>
            <a:spLocks noGrp="1"/>
          </p:cNvSpPr>
          <p:nvPr>
            <p:ph type="ftr" sz="quarter" idx="11"/>
          </p:nvPr>
        </p:nvSpPr>
        <p:spPr>
          <a:xfrm>
            <a:off x="3124203" y="5417366"/>
            <a:ext cx="2895600" cy="183868"/>
          </a:xfrm>
          <a:prstGeom prst="rect">
            <a:avLst/>
          </a:prstGeom>
        </p:spPr>
        <p:txBody>
          <a:bodyPr lIns="87907" tIns="43953" rIns="87907" bIns="43953"/>
          <a:lstStyle/>
          <a:p>
            <a:endParaRPr lang="en-US"/>
          </a:p>
        </p:txBody>
      </p:sp>
      <p:sp>
        <p:nvSpPr>
          <p:cNvPr id="6" name="Slide Number Placeholder 5"/>
          <p:cNvSpPr>
            <a:spLocks noGrp="1"/>
          </p:cNvSpPr>
          <p:nvPr>
            <p:ph type="sldNum" sz="quarter" idx="12"/>
          </p:nvPr>
        </p:nvSpPr>
        <p:spPr>
          <a:xfrm>
            <a:off x="6553200" y="5417366"/>
            <a:ext cx="2133600" cy="183868"/>
          </a:xfrm>
          <a:prstGeom prst="rect">
            <a:avLst/>
          </a:prstGeom>
        </p:spPr>
        <p:txBody>
          <a:bodyPr/>
          <a:lstStyle/>
          <a:p>
            <a:fld id="{F0F47CB6-A19E-4825-BFD1-E3B54F23C2D1}" type="slidenum">
              <a:rPr lang="en-US" smtClean="0"/>
              <a:pPr/>
              <a:t>‹#›</a:t>
            </a:fld>
            <a:endParaRPr lang="en-US"/>
          </a:p>
        </p:txBody>
      </p:sp>
      <p:sp>
        <p:nvSpPr>
          <p:cNvPr id="7" name="Content Placeholder 2"/>
          <p:cNvSpPr>
            <a:spLocks noGrp="1"/>
          </p:cNvSpPr>
          <p:nvPr>
            <p:ph idx="13"/>
          </p:nvPr>
        </p:nvSpPr>
        <p:spPr>
          <a:xfrm>
            <a:off x="918152" y="3286130"/>
            <a:ext cx="7772400" cy="2028828"/>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8" name="Date Placeholder 5"/>
          <p:cNvSpPr txBox="1">
            <a:spLocks/>
          </p:cNvSpPr>
          <p:nvPr/>
        </p:nvSpPr>
        <p:spPr>
          <a:xfrm>
            <a:off x="0" y="5297488"/>
            <a:ext cx="762000" cy="303212"/>
          </a:xfrm>
          <a:prstGeom prst="rect">
            <a:avLst/>
          </a:prstGeom>
          <a:solidFill>
            <a:schemeClr val="bg1">
              <a:lumMod val="95000"/>
            </a:schemeClr>
          </a:solidFill>
          <a:effectLst/>
        </p:spPr>
        <p:txBody>
          <a:bodyPr vert="horz" lIns="91440" tIns="45720" rIns="91440" bIns="45720" rtlCol="0" anchor="ctr"/>
          <a:lstStyle>
            <a:lvl1pPr algn="ctr">
              <a:defRPr sz="1200" b="0">
                <a:solidFill>
                  <a:schemeClr val="tx1"/>
                </a:solidFill>
                <a:latin typeface="Gill Sans MT Condensed"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Gill Sans MT Condensed" pitchFamily="34" charset="0"/>
                <a:ea typeface="+mn-ea"/>
                <a:cs typeface="+mn-cs"/>
              </a:rPr>
              <a:t>14/8/2015</a:t>
            </a:r>
          </a:p>
        </p:txBody>
      </p:sp>
    </p:spTree>
  </p:cSld>
  <p:clrMapOvr>
    <a:masterClrMapping/>
  </p:clrMapOvr>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7_Section Header">
    <p:spTree>
      <p:nvGrpSpPr>
        <p:cNvPr id="1" name=""/>
        <p:cNvGrpSpPr/>
        <p:nvPr/>
      </p:nvGrpSpPr>
      <p:grpSpPr>
        <a:xfrm>
          <a:off x="0" y="0"/>
          <a:ext cx="0" cy="0"/>
          <a:chOff x="0" y="0"/>
          <a:chExt cx="0" cy="0"/>
        </a:xfrm>
      </p:grpSpPr>
      <p:sp>
        <p:nvSpPr>
          <p:cNvPr id="14" name="Content Placeholder 13"/>
          <p:cNvSpPr>
            <a:spLocks noGrp="1"/>
          </p:cNvSpPr>
          <p:nvPr>
            <p:ph sz="quarter" idx="11"/>
          </p:nvPr>
        </p:nvSpPr>
        <p:spPr>
          <a:xfrm>
            <a:off x="0" y="0"/>
            <a:ext cx="9144000" cy="5715000"/>
          </a:xfrm>
        </p:spPr>
        <p:txBody>
          <a:bodyPr/>
          <a:lstStyle>
            <a:lvl1pPr algn="ctr">
              <a:buNone/>
              <a:defRPr/>
            </a:lvl1pPr>
            <a:lvl2pPr algn="ctr">
              <a:buNone/>
              <a:defRPr/>
            </a:lvl2pPr>
            <a:lvl3pPr algn="ctr">
              <a:buNone/>
              <a:defRPr/>
            </a:lvl3pPr>
            <a:lvl4pPr algn="ctr">
              <a:buNone/>
              <a:defRPr/>
            </a:lvl4pPr>
            <a:lvl5pPr algn="ctr">
              <a:buNone/>
              <a:defRPr/>
            </a:lvl5pPr>
          </a:lstStyle>
          <a:p>
            <a:pPr lvl="0"/>
            <a:r>
              <a:rPr lang="en-US"/>
              <a:t>Click to edit Master text styles</a:t>
            </a:r>
          </a:p>
        </p:txBody>
      </p:sp>
      <p:sp>
        <p:nvSpPr>
          <p:cNvPr id="5" name="Footer Placeholder 4"/>
          <p:cNvSpPr>
            <a:spLocks noGrp="1"/>
          </p:cNvSpPr>
          <p:nvPr>
            <p:ph type="ftr" sz="quarter" idx="10"/>
          </p:nvPr>
        </p:nvSpPr>
        <p:spPr>
          <a:xfrm>
            <a:off x="492506" y="5297488"/>
            <a:ext cx="8233336" cy="303212"/>
          </a:xfrm>
        </p:spPr>
        <p:txBody>
          <a:bodyPr/>
          <a:lstStyle/>
          <a:p>
            <a:endParaRPr lang="en-US"/>
          </a:p>
        </p:txBody>
      </p:sp>
      <p:sp>
        <p:nvSpPr>
          <p:cNvPr id="15" name="Freeform 14"/>
          <p:cNvSpPr/>
          <p:nvPr/>
        </p:nvSpPr>
        <p:spPr>
          <a:xfrm>
            <a:off x="0" y="0"/>
            <a:ext cx="2857504" cy="5715005"/>
          </a:xfrm>
          <a:custGeom>
            <a:avLst/>
            <a:gdLst>
              <a:gd name="connsiteX0" fmla="*/ 0 w 5715000"/>
              <a:gd name="connsiteY0" fmla="*/ 2857500 h 5715000"/>
              <a:gd name="connsiteX1" fmla="*/ 836945 w 5715000"/>
              <a:gd name="connsiteY1" fmla="*/ 836943 h 5715000"/>
              <a:gd name="connsiteX2" fmla="*/ 2857505 w 5715000"/>
              <a:gd name="connsiteY2" fmla="*/ 4 h 5715000"/>
              <a:gd name="connsiteX3" fmla="*/ 4878062 w 5715000"/>
              <a:gd name="connsiteY3" fmla="*/ 836949 h 5715000"/>
              <a:gd name="connsiteX4" fmla="*/ 5715001 w 5715000"/>
              <a:gd name="connsiteY4" fmla="*/ 2857509 h 5715000"/>
              <a:gd name="connsiteX5" fmla="*/ 4878058 w 5715000"/>
              <a:gd name="connsiteY5" fmla="*/ 4878067 h 5715000"/>
              <a:gd name="connsiteX6" fmla="*/ 2857499 w 5715000"/>
              <a:gd name="connsiteY6" fmla="*/ 5715009 h 5715000"/>
              <a:gd name="connsiteX7" fmla="*/ 836941 w 5715000"/>
              <a:gd name="connsiteY7" fmla="*/ 4878065 h 5715000"/>
              <a:gd name="connsiteX8" fmla="*/ 0 w 5715000"/>
              <a:gd name="connsiteY8" fmla="*/ 2857506 h 5715000"/>
              <a:gd name="connsiteX9" fmla="*/ 0 w 5715000"/>
              <a:gd name="connsiteY9" fmla="*/ 2857500 h 5715000"/>
              <a:gd name="connsiteX0" fmla="*/ 0 w 5715003"/>
              <a:gd name="connsiteY0" fmla="*/ 2857504 h 5715007"/>
              <a:gd name="connsiteX1" fmla="*/ 836945 w 5715003"/>
              <a:gd name="connsiteY1" fmla="*/ 836941 h 5715007"/>
              <a:gd name="connsiteX2" fmla="*/ 2857505 w 5715003"/>
              <a:gd name="connsiteY2" fmla="*/ 2 h 5715007"/>
              <a:gd name="connsiteX3" fmla="*/ 4878062 w 5715003"/>
              <a:gd name="connsiteY3" fmla="*/ 836947 h 5715007"/>
              <a:gd name="connsiteX4" fmla="*/ 5715001 w 5715003"/>
              <a:gd name="connsiteY4" fmla="*/ 2857507 h 5715007"/>
              <a:gd name="connsiteX5" fmla="*/ 4878058 w 5715003"/>
              <a:gd name="connsiteY5" fmla="*/ 4878065 h 5715007"/>
              <a:gd name="connsiteX6" fmla="*/ 2857499 w 5715003"/>
              <a:gd name="connsiteY6" fmla="*/ 5715007 h 5715007"/>
              <a:gd name="connsiteX7" fmla="*/ 836941 w 5715003"/>
              <a:gd name="connsiteY7" fmla="*/ 4878063 h 5715007"/>
              <a:gd name="connsiteX8" fmla="*/ 0 w 5715003"/>
              <a:gd name="connsiteY8" fmla="*/ 2857504 h 5715007"/>
              <a:gd name="connsiteX0" fmla="*/ 336759 w 5214821"/>
              <a:gd name="connsiteY0" fmla="*/ 4878063 h 5715007"/>
              <a:gd name="connsiteX1" fmla="*/ 336763 w 5214821"/>
              <a:gd name="connsiteY1" fmla="*/ 836941 h 5715007"/>
              <a:gd name="connsiteX2" fmla="*/ 2357323 w 5214821"/>
              <a:gd name="connsiteY2" fmla="*/ 2 h 5715007"/>
              <a:gd name="connsiteX3" fmla="*/ 4377880 w 5214821"/>
              <a:gd name="connsiteY3" fmla="*/ 836947 h 5715007"/>
              <a:gd name="connsiteX4" fmla="*/ 5214819 w 5214821"/>
              <a:gd name="connsiteY4" fmla="*/ 2857507 h 5715007"/>
              <a:gd name="connsiteX5" fmla="*/ 4377876 w 5214821"/>
              <a:gd name="connsiteY5" fmla="*/ 4878065 h 5715007"/>
              <a:gd name="connsiteX6" fmla="*/ 2357317 w 5214821"/>
              <a:gd name="connsiteY6" fmla="*/ 5715007 h 5715007"/>
              <a:gd name="connsiteX7" fmla="*/ 336759 w 5214821"/>
              <a:gd name="connsiteY7" fmla="*/ 4878063 h 5715007"/>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2357323 w 5214821"/>
              <a:gd name="connsiteY0" fmla="*/ 0 h 5715005"/>
              <a:gd name="connsiteX1" fmla="*/ 4377880 w 5214821"/>
              <a:gd name="connsiteY1" fmla="*/ 836945 h 5715005"/>
              <a:gd name="connsiteX2" fmla="*/ 5214819 w 5214821"/>
              <a:gd name="connsiteY2" fmla="*/ 2857505 h 5715005"/>
              <a:gd name="connsiteX3" fmla="*/ 4377876 w 5214821"/>
              <a:gd name="connsiteY3" fmla="*/ 4878063 h 5715005"/>
              <a:gd name="connsiteX4" fmla="*/ 2357317 w 5214821"/>
              <a:gd name="connsiteY4" fmla="*/ 5715005 h 5715005"/>
              <a:gd name="connsiteX5" fmla="*/ 336759 w 5214821"/>
              <a:gd name="connsiteY5" fmla="*/ 4878061 h 5715005"/>
              <a:gd name="connsiteX6" fmla="*/ 428203 w 5214821"/>
              <a:gd name="connsiteY6" fmla="*/ 928379 h 5715005"/>
              <a:gd name="connsiteX0" fmla="*/ 2020564 w 4878062"/>
              <a:gd name="connsiteY0" fmla="*/ 0 h 5715005"/>
              <a:gd name="connsiteX1" fmla="*/ 4041121 w 4878062"/>
              <a:gd name="connsiteY1" fmla="*/ 836945 h 5715005"/>
              <a:gd name="connsiteX2" fmla="*/ 4878060 w 4878062"/>
              <a:gd name="connsiteY2" fmla="*/ 2857505 h 5715005"/>
              <a:gd name="connsiteX3" fmla="*/ 4041117 w 4878062"/>
              <a:gd name="connsiteY3" fmla="*/ 4878063 h 5715005"/>
              <a:gd name="connsiteX4" fmla="*/ 2020558 w 4878062"/>
              <a:gd name="connsiteY4" fmla="*/ 5715005 h 5715005"/>
              <a:gd name="connsiteX5" fmla="*/ 0 w 4878062"/>
              <a:gd name="connsiteY5" fmla="*/ 4878061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5" fmla="*/ 6 w 2857504"/>
              <a:gd name="connsiteY5" fmla="*/ 0 h 571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04" h="5715005">
                <a:moveTo>
                  <a:pt x="6" y="0"/>
                </a:moveTo>
                <a:cubicBezTo>
                  <a:pt x="757862" y="1"/>
                  <a:pt x="1484679" y="301059"/>
                  <a:pt x="2020563" y="836945"/>
                </a:cubicBezTo>
                <a:cubicBezTo>
                  <a:pt x="2556448" y="1372831"/>
                  <a:pt x="2857504" y="2099648"/>
                  <a:pt x="2857502" y="2857505"/>
                </a:cubicBezTo>
                <a:cubicBezTo>
                  <a:pt x="2857502" y="3615361"/>
                  <a:pt x="2556445" y="4342178"/>
                  <a:pt x="2020559" y="4878063"/>
                </a:cubicBezTo>
                <a:cubicBezTo>
                  <a:pt x="1484673" y="5413948"/>
                  <a:pt x="757857" y="5715005"/>
                  <a:pt x="0" y="5715005"/>
                </a:cubicBezTo>
                <a:lnTo>
                  <a:pt x="6" y="0"/>
                </a:lnTo>
                <a:close/>
              </a:path>
            </a:pathLst>
          </a:custGeom>
          <a:solidFill>
            <a:srgbClr val="00B0F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rot="5400000">
            <a:off x="1428750" y="-1428745"/>
            <a:ext cx="2857504" cy="5715005"/>
          </a:xfrm>
          <a:custGeom>
            <a:avLst/>
            <a:gdLst>
              <a:gd name="connsiteX0" fmla="*/ 0 w 5715000"/>
              <a:gd name="connsiteY0" fmla="*/ 2857500 h 5715000"/>
              <a:gd name="connsiteX1" fmla="*/ 836945 w 5715000"/>
              <a:gd name="connsiteY1" fmla="*/ 836943 h 5715000"/>
              <a:gd name="connsiteX2" fmla="*/ 2857505 w 5715000"/>
              <a:gd name="connsiteY2" fmla="*/ 4 h 5715000"/>
              <a:gd name="connsiteX3" fmla="*/ 4878062 w 5715000"/>
              <a:gd name="connsiteY3" fmla="*/ 836949 h 5715000"/>
              <a:gd name="connsiteX4" fmla="*/ 5715001 w 5715000"/>
              <a:gd name="connsiteY4" fmla="*/ 2857509 h 5715000"/>
              <a:gd name="connsiteX5" fmla="*/ 4878058 w 5715000"/>
              <a:gd name="connsiteY5" fmla="*/ 4878067 h 5715000"/>
              <a:gd name="connsiteX6" fmla="*/ 2857499 w 5715000"/>
              <a:gd name="connsiteY6" fmla="*/ 5715009 h 5715000"/>
              <a:gd name="connsiteX7" fmla="*/ 836941 w 5715000"/>
              <a:gd name="connsiteY7" fmla="*/ 4878065 h 5715000"/>
              <a:gd name="connsiteX8" fmla="*/ 0 w 5715000"/>
              <a:gd name="connsiteY8" fmla="*/ 2857506 h 5715000"/>
              <a:gd name="connsiteX9" fmla="*/ 0 w 5715000"/>
              <a:gd name="connsiteY9" fmla="*/ 2857500 h 5715000"/>
              <a:gd name="connsiteX0" fmla="*/ 0 w 5715003"/>
              <a:gd name="connsiteY0" fmla="*/ 2857504 h 5715007"/>
              <a:gd name="connsiteX1" fmla="*/ 836945 w 5715003"/>
              <a:gd name="connsiteY1" fmla="*/ 836941 h 5715007"/>
              <a:gd name="connsiteX2" fmla="*/ 2857505 w 5715003"/>
              <a:gd name="connsiteY2" fmla="*/ 2 h 5715007"/>
              <a:gd name="connsiteX3" fmla="*/ 4878062 w 5715003"/>
              <a:gd name="connsiteY3" fmla="*/ 836947 h 5715007"/>
              <a:gd name="connsiteX4" fmla="*/ 5715001 w 5715003"/>
              <a:gd name="connsiteY4" fmla="*/ 2857507 h 5715007"/>
              <a:gd name="connsiteX5" fmla="*/ 4878058 w 5715003"/>
              <a:gd name="connsiteY5" fmla="*/ 4878065 h 5715007"/>
              <a:gd name="connsiteX6" fmla="*/ 2857499 w 5715003"/>
              <a:gd name="connsiteY6" fmla="*/ 5715007 h 5715007"/>
              <a:gd name="connsiteX7" fmla="*/ 836941 w 5715003"/>
              <a:gd name="connsiteY7" fmla="*/ 4878063 h 5715007"/>
              <a:gd name="connsiteX8" fmla="*/ 0 w 5715003"/>
              <a:gd name="connsiteY8" fmla="*/ 2857504 h 5715007"/>
              <a:gd name="connsiteX0" fmla="*/ 336759 w 5214821"/>
              <a:gd name="connsiteY0" fmla="*/ 4878063 h 5715007"/>
              <a:gd name="connsiteX1" fmla="*/ 336763 w 5214821"/>
              <a:gd name="connsiteY1" fmla="*/ 836941 h 5715007"/>
              <a:gd name="connsiteX2" fmla="*/ 2357323 w 5214821"/>
              <a:gd name="connsiteY2" fmla="*/ 2 h 5715007"/>
              <a:gd name="connsiteX3" fmla="*/ 4377880 w 5214821"/>
              <a:gd name="connsiteY3" fmla="*/ 836947 h 5715007"/>
              <a:gd name="connsiteX4" fmla="*/ 5214819 w 5214821"/>
              <a:gd name="connsiteY4" fmla="*/ 2857507 h 5715007"/>
              <a:gd name="connsiteX5" fmla="*/ 4377876 w 5214821"/>
              <a:gd name="connsiteY5" fmla="*/ 4878065 h 5715007"/>
              <a:gd name="connsiteX6" fmla="*/ 2357317 w 5214821"/>
              <a:gd name="connsiteY6" fmla="*/ 5715007 h 5715007"/>
              <a:gd name="connsiteX7" fmla="*/ 336759 w 5214821"/>
              <a:gd name="connsiteY7" fmla="*/ 4878063 h 5715007"/>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2357323 w 5214821"/>
              <a:gd name="connsiteY0" fmla="*/ 0 h 5715005"/>
              <a:gd name="connsiteX1" fmla="*/ 4377880 w 5214821"/>
              <a:gd name="connsiteY1" fmla="*/ 836945 h 5715005"/>
              <a:gd name="connsiteX2" fmla="*/ 5214819 w 5214821"/>
              <a:gd name="connsiteY2" fmla="*/ 2857505 h 5715005"/>
              <a:gd name="connsiteX3" fmla="*/ 4377876 w 5214821"/>
              <a:gd name="connsiteY3" fmla="*/ 4878063 h 5715005"/>
              <a:gd name="connsiteX4" fmla="*/ 2357317 w 5214821"/>
              <a:gd name="connsiteY4" fmla="*/ 5715005 h 5715005"/>
              <a:gd name="connsiteX5" fmla="*/ 336759 w 5214821"/>
              <a:gd name="connsiteY5" fmla="*/ 4878061 h 5715005"/>
              <a:gd name="connsiteX6" fmla="*/ 428203 w 5214821"/>
              <a:gd name="connsiteY6" fmla="*/ 928379 h 5715005"/>
              <a:gd name="connsiteX0" fmla="*/ 2020564 w 4878062"/>
              <a:gd name="connsiteY0" fmla="*/ 0 h 5715005"/>
              <a:gd name="connsiteX1" fmla="*/ 4041121 w 4878062"/>
              <a:gd name="connsiteY1" fmla="*/ 836945 h 5715005"/>
              <a:gd name="connsiteX2" fmla="*/ 4878060 w 4878062"/>
              <a:gd name="connsiteY2" fmla="*/ 2857505 h 5715005"/>
              <a:gd name="connsiteX3" fmla="*/ 4041117 w 4878062"/>
              <a:gd name="connsiteY3" fmla="*/ 4878063 h 5715005"/>
              <a:gd name="connsiteX4" fmla="*/ 2020558 w 4878062"/>
              <a:gd name="connsiteY4" fmla="*/ 5715005 h 5715005"/>
              <a:gd name="connsiteX5" fmla="*/ 0 w 4878062"/>
              <a:gd name="connsiteY5" fmla="*/ 4878061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5" fmla="*/ 6 w 2857504"/>
              <a:gd name="connsiteY5" fmla="*/ 0 h 571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04" h="5715005">
                <a:moveTo>
                  <a:pt x="6" y="0"/>
                </a:moveTo>
                <a:cubicBezTo>
                  <a:pt x="757862" y="1"/>
                  <a:pt x="1484679" y="301059"/>
                  <a:pt x="2020563" y="836945"/>
                </a:cubicBezTo>
                <a:cubicBezTo>
                  <a:pt x="2556448" y="1372831"/>
                  <a:pt x="2857504" y="2099648"/>
                  <a:pt x="2857502" y="2857505"/>
                </a:cubicBezTo>
                <a:cubicBezTo>
                  <a:pt x="2857502" y="3615361"/>
                  <a:pt x="2556445" y="4342178"/>
                  <a:pt x="2020559" y="4878063"/>
                </a:cubicBezTo>
                <a:cubicBezTo>
                  <a:pt x="1484673" y="5413948"/>
                  <a:pt x="757857" y="5715005"/>
                  <a:pt x="0" y="5715005"/>
                </a:cubicBezTo>
                <a:lnTo>
                  <a:pt x="6" y="0"/>
                </a:lnTo>
                <a:close/>
              </a:path>
            </a:pathLst>
          </a:custGeom>
          <a:solidFill>
            <a:srgbClr val="00B0F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0" y="1257300"/>
            <a:ext cx="9144000" cy="1135063"/>
          </a:xfrm>
          <a:solidFill>
            <a:srgbClr val="000000">
              <a:alpha val="45098"/>
            </a:srgbClr>
          </a:solidFill>
          <a:effectLst>
            <a:outerShdw blurRad="50800" dist="38100" dir="5400000" algn="t" rotWithShape="0">
              <a:prstClr val="black">
                <a:alpha val="40000"/>
              </a:prstClr>
            </a:outerShdw>
          </a:effectLst>
        </p:spPr>
        <p:txBody>
          <a:bodyPr anchor="ctr">
            <a:normAutofit/>
          </a:bodyPr>
          <a:lstStyle>
            <a:lvl1pPr algn="ctr">
              <a:defRPr sz="4400" b="1" cap="all">
                <a:solidFill>
                  <a:schemeClr val="bg1"/>
                </a:solidFill>
                <a:latin typeface="+mj-lt"/>
                <a:ea typeface="MS PGothic" pitchFamily="34" charset="-128"/>
              </a:defRPr>
            </a:lvl1pPr>
          </a:lstStyle>
          <a:p>
            <a:r>
              <a:rPr lang="en-US" dirty="0"/>
              <a:t>&lt;&lt;Sub Topic&gt;&gt;</a:t>
            </a:r>
          </a:p>
        </p:txBody>
      </p:sp>
    </p:spTree>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0_Section Header">
    <p:spTree>
      <p:nvGrpSpPr>
        <p:cNvPr id="1" name=""/>
        <p:cNvGrpSpPr/>
        <p:nvPr/>
      </p:nvGrpSpPr>
      <p:grpSpPr>
        <a:xfrm>
          <a:off x="0" y="0"/>
          <a:ext cx="0" cy="0"/>
          <a:chOff x="0" y="0"/>
          <a:chExt cx="0" cy="0"/>
        </a:xfrm>
      </p:grpSpPr>
      <p:sp>
        <p:nvSpPr>
          <p:cNvPr id="14" name="Content Placeholder 13"/>
          <p:cNvSpPr>
            <a:spLocks noGrp="1"/>
          </p:cNvSpPr>
          <p:nvPr>
            <p:ph sz="quarter" idx="11"/>
          </p:nvPr>
        </p:nvSpPr>
        <p:spPr>
          <a:xfrm>
            <a:off x="0" y="0"/>
            <a:ext cx="9144000" cy="5715000"/>
          </a:xfrm>
        </p:spPr>
        <p:txBody>
          <a:bodyPr/>
          <a:lstStyle>
            <a:lvl1pPr algn="ctr">
              <a:buNone/>
              <a:defRPr/>
            </a:lvl1pPr>
            <a:lvl2pPr algn="ctr">
              <a:buNone/>
              <a:defRPr/>
            </a:lvl2pPr>
            <a:lvl3pPr algn="ctr">
              <a:buNone/>
              <a:defRPr/>
            </a:lvl3pPr>
            <a:lvl4pPr algn="ctr">
              <a:buNone/>
              <a:defRPr/>
            </a:lvl4pPr>
            <a:lvl5pPr algn="ctr">
              <a:buNone/>
              <a:defRPr/>
            </a:lvl5pPr>
          </a:lstStyle>
          <a:p>
            <a:pPr lvl="0"/>
            <a:r>
              <a:rPr lang="en-US"/>
              <a:t>Click to edit Master text styles</a:t>
            </a:r>
          </a:p>
        </p:txBody>
      </p:sp>
      <p:sp>
        <p:nvSpPr>
          <p:cNvPr id="2" name="Title 1"/>
          <p:cNvSpPr>
            <a:spLocks noGrp="1"/>
          </p:cNvSpPr>
          <p:nvPr>
            <p:ph type="title" hasCustomPrompt="1"/>
          </p:nvPr>
        </p:nvSpPr>
        <p:spPr>
          <a:xfrm>
            <a:off x="0" y="3360737"/>
            <a:ext cx="9144000" cy="2392363"/>
          </a:xfrm>
          <a:solidFill>
            <a:srgbClr val="000000">
              <a:alpha val="45098"/>
            </a:srgbClr>
          </a:solidFill>
          <a:effectLst>
            <a:outerShdw blurRad="50800" dist="38100" dir="5400000" algn="t" rotWithShape="0">
              <a:prstClr val="black">
                <a:alpha val="40000"/>
              </a:prstClr>
            </a:outerShdw>
          </a:effectLst>
        </p:spPr>
        <p:txBody>
          <a:bodyPr anchor="ctr">
            <a:normAutofit/>
          </a:bodyPr>
          <a:lstStyle>
            <a:lvl1pPr algn="ctr">
              <a:defRPr sz="4400" b="1" cap="all">
                <a:solidFill>
                  <a:schemeClr val="bg1"/>
                </a:solidFill>
                <a:latin typeface="+mj-lt"/>
                <a:ea typeface="MS PGothic" pitchFamily="34" charset="-128"/>
              </a:defRPr>
            </a:lvl1pPr>
          </a:lstStyle>
          <a:p>
            <a:r>
              <a:rPr lang="en-US" dirty="0"/>
              <a:t>&lt;&lt;Sub Topic&gt;&gt;</a:t>
            </a:r>
          </a:p>
        </p:txBody>
      </p:sp>
      <p:sp>
        <p:nvSpPr>
          <p:cNvPr id="5" name="Footer Placeholder 4"/>
          <p:cNvSpPr>
            <a:spLocks noGrp="1"/>
          </p:cNvSpPr>
          <p:nvPr>
            <p:ph type="ftr" sz="quarter" idx="10"/>
          </p:nvPr>
        </p:nvSpPr>
        <p:spPr>
          <a:xfrm>
            <a:off x="492506" y="5297488"/>
            <a:ext cx="8233336" cy="303212"/>
          </a:xfrm>
        </p:spPr>
        <p:txBody>
          <a:bodyPr/>
          <a:lstStyle/>
          <a:p>
            <a:endParaRPr lang="en-US"/>
          </a:p>
        </p:txBody>
      </p:sp>
      <p:sp>
        <p:nvSpPr>
          <p:cNvPr id="15" name="Freeform 14"/>
          <p:cNvSpPr/>
          <p:nvPr/>
        </p:nvSpPr>
        <p:spPr>
          <a:xfrm>
            <a:off x="0" y="0"/>
            <a:ext cx="2857504" cy="5715005"/>
          </a:xfrm>
          <a:custGeom>
            <a:avLst/>
            <a:gdLst>
              <a:gd name="connsiteX0" fmla="*/ 0 w 5715000"/>
              <a:gd name="connsiteY0" fmla="*/ 2857500 h 5715000"/>
              <a:gd name="connsiteX1" fmla="*/ 836945 w 5715000"/>
              <a:gd name="connsiteY1" fmla="*/ 836943 h 5715000"/>
              <a:gd name="connsiteX2" fmla="*/ 2857505 w 5715000"/>
              <a:gd name="connsiteY2" fmla="*/ 4 h 5715000"/>
              <a:gd name="connsiteX3" fmla="*/ 4878062 w 5715000"/>
              <a:gd name="connsiteY3" fmla="*/ 836949 h 5715000"/>
              <a:gd name="connsiteX4" fmla="*/ 5715001 w 5715000"/>
              <a:gd name="connsiteY4" fmla="*/ 2857509 h 5715000"/>
              <a:gd name="connsiteX5" fmla="*/ 4878058 w 5715000"/>
              <a:gd name="connsiteY5" fmla="*/ 4878067 h 5715000"/>
              <a:gd name="connsiteX6" fmla="*/ 2857499 w 5715000"/>
              <a:gd name="connsiteY6" fmla="*/ 5715009 h 5715000"/>
              <a:gd name="connsiteX7" fmla="*/ 836941 w 5715000"/>
              <a:gd name="connsiteY7" fmla="*/ 4878065 h 5715000"/>
              <a:gd name="connsiteX8" fmla="*/ 0 w 5715000"/>
              <a:gd name="connsiteY8" fmla="*/ 2857506 h 5715000"/>
              <a:gd name="connsiteX9" fmla="*/ 0 w 5715000"/>
              <a:gd name="connsiteY9" fmla="*/ 2857500 h 5715000"/>
              <a:gd name="connsiteX0" fmla="*/ 0 w 5715003"/>
              <a:gd name="connsiteY0" fmla="*/ 2857504 h 5715007"/>
              <a:gd name="connsiteX1" fmla="*/ 836945 w 5715003"/>
              <a:gd name="connsiteY1" fmla="*/ 836941 h 5715007"/>
              <a:gd name="connsiteX2" fmla="*/ 2857505 w 5715003"/>
              <a:gd name="connsiteY2" fmla="*/ 2 h 5715007"/>
              <a:gd name="connsiteX3" fmla="*/ 4878062 w 5715003"/>
              <a:gd name="connsiteY3" fmla="*/ 836947 h 5715007"/>
              <a:gd name="connsiteX4" fmla="*/ 5715001 w 5715003"/>
              <a:gd name="connsiteY4" fmla="*/ 2857507 h 5715007"/>
              <a:gd name="connsiteX5" fmla="*/ 4878058 w 5715003"/>
              <a:gd name="connsiteY5" fmla="*/ 4878065 h 5715007"/>
              <a:gd name="connsiteX6" fmla="*/ 2857499 w 5715003"/>
              <a:gd name="connsiteY6" fmla="*/ 5715007 h 5715007"/>
              <a:gd name="connsiteX7" fmla="*/ 836941 w 5715003"/>
              <a:gd name="connsiteY7" fmla="*/ 4878063 h 5715007"/>
              <a:gd name="connsiteX8" fmla="*/ 0 w 5715003"/>
              <a:gd name="connsiteY8" fmla="*/ 2857504 h 5715007"/>
              <a:gd name="connsiteX0" fmla="*/ 336759 w 5214821"/>
              <a:gd name="connsiteY0" fmla="*/ 4878063 h 5715007"/>
              <a:gd name="connsiteX1" fmla="*/ 336763 w 5214821"/>
              <a:gd name="connsiteY1" fmla="*/ 836941 h 5715007"/>
              <a:gd name="connsiteX2" fmla="*/ 2357323 w 5214821"/>
              <a:gd name="connsiteY2" fmla="*/ 2 h 5715007"/>
              <a:gd name="connsiteX3" fmla="*/ 4377880 w 5214821"/>
              <a:gd name="connsiteY3" fmla="*/ 836947 h 5715007"/>
              <a:gd name="connsiteX4" fmla="*/ 5214819 w 5214821"/>
              <a:gd name="connsiteY4" fmla="*/ 2857507 h 5715007"/>
              <a:gd name="connsiteX5" fmla="*/ 4377876 w 5214821"/>
              <a:gd name="connsiteY5" fmla="*/ 4878065 h 5715007"/>
              <a:gd name="connsiteX6" fmla="*/ 2357317 w 5214821"/>
              <a:gd name="connsiteY6" fmla="*/ 5715007 h 5715007"/>
              <a:gd name="connsiteX7" fmla="*/ 336759 w 5214821"/>
              <a:gd name="connsiteY7" fmla="*/ 4878063 h 5715007"/>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2357323 w 5214821"/>
              <a:gd name="connsiteY0" fmla="*/ 0 h 5715005"/>
              <a:gd name="connsiteX1" fmla="*/ 4377880 w 5214821"/>
              <a:gd name="connsiteY1" fmla="*/ 836945 h 5715005"/>
              <a:gd name="connsiteX2" fmla="*/ 5214819 w 5214821"/>
              <a:gd name="connsiteY2" fmla="*/ 2857505 h 5715005"/>
              <a:gd name="connsiteX3" fmla="*/ 4377876 w 5214821"/>
              <a:gd name="connsiteY3" fmla="*/ 4878063 h 5715005"/>
              <a:gd name="connsiteX4" fmla="*/ 2357317 w 5214821"/>
              <a:gd name="connsiteY4" fmla="*/ 5715005 h 5715005"/>
              <a:gd name="connsiteX5" fmla="*/ 336759 w 5214821"/>
              <a:gd name="connsiteY5" fmla="*/ 4878061 h 5715005"/>
              <a:gd name="connsiteX6" fmla="*/ 428203 w 5214821"/>
              <a:gd name="connsiteY6" fmla="*/ 928379 h 5715005"/>
              <a:gd name="connsiteX0" fmla="*/ 2020564 w 4878062"/>
              <a:gd name="connsiteY0" fmla="*/ 0 h 5715005"/>
              <a:gd name="connsiteX1" fmla="*/ 4041121 w 4878062"/>
              <a:gd name="connsiteY1" fmla="*/ 836945 h 5715005"/>
              <a:gd name="connsiteX2" fmla="*/ 4878060 w 4878062"/>
              <a:gd name="connsiteY2" fmla="*/ 2857505 h 5715005"/>
              <a:gd name="connsiteX3" fmla="*/ 4041117 w 4878062"/>
              <a:gd name="connsiteY3" fmla="*/ 4878063 h 5715005"/>
              <a:gd name="connsiteX4" fmla="*/ 2020558 w 4878062"/>
              <a:gd name="connsiteY4" fmla="*/ 5715005 h 5715005"/>
              <a:gd name="connsiteX5" fmla="*/ 0 w 4878062"/>
              <a:gd name="connsiteY5" fmla="*/ 4878061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5" fmla="*/ 6 w 2857504"/>
              <a:gd name="connsiteY5" fmla="*/ 0 h 571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04" h="5715005">
                <a:moveTo>
                  <a:pt x="6" y="0"/>
                </a:moveTo>
                <a:cubicBezTo>
                  <a:pt x="757862" y="1"/>
                  <a:pt x="1484679" y="301059"/>
                  <a:pt x="2020563" y="836945"/>
                </a:cubicBezTo>
                <a:cubicBezTo>
                  <a:pt x="2556448" y="1372831"/>
                  <a:pt x="2857504" y="2099648"/>
                  <a:pt x="2857502" y="2857505"/>
                </a:cubicBezTo>
                <a:cubicBezTo>
                  <a:pt x="2857502" y="3615361"/>
                  <a:pt x="2556445" y="4342178"/>
                  <a:pt x="2020559" y="4878063"/>
                </a:cubicBezTo>
                <a:cubicBezTo>
                  <a:pt x="1484673" y="5413948"/>
                  <a:pt x="757857" y="5715005"/>
                  <a:pt x="0" y="5715005"/>
                </a:cubicBezTo>
                <a:lnTo>
                  <a:pt x="6" y="0"/>
                </a:lnTo>
                <a:close/>
              </a:path>
            </a:pathLst>
          </a:custGeom>
          <a:solidFill>
            <a:srgbClr val="00B0F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rot="5400000">
            <a:off x="1428750" y="-1428745"/>
            <a:ext cx="2857504" cy="5715005"/>
          </a:xfrm>
          <a:custGeom>
            <a:avLst/>
            <a:gdLst>
              <a:gd name="connsiteX0" fmla="*/ 0 w 5715000"/>
              <a:gd name="connsiteY0" fmla="*/ 2857500 h 5715000"/>
              <a:gd name="connsiteX1" fmla="*/ 836945 w 5715000"/>
              <a:gd name="connsiteY1" fmla="*/ 836943 h 5715000"/>
              <a:gd name="connsiteX2" fmla="*/ 2857505 w 5715000"/>
              <a:gd name="connsiteY2" fmla="*/ 4 h 5715000"/>
              <a:gd name="connsiteX3" fmla="*/ 4878062 w 5715000"/>
              <a:gd name="connsiteY3" fmla="*/ 836949 h 5715000"/>
              <a:gd name="connsiteX4" fmla="*/ 5715001 w 5715000"/>
              <a:gd name="connsiteY4" fmla="*/ 2857509 h 5715000"/>
              <a:gd name="connsiteX5" fmla="*/ 4878058 w 5715000"/>
              <a:gd name="connsiteY5" fmla="*/ 4878067 h 5715000"/>
              <a:gd name="connsiteX6" fmla="*/ 2857499 w 5715000"/>
              <a:gd name="connsiteY6" fmla="*/ 5715009 h 5715000"/>
              <a:gd name="connsiteX7" fmla="*/ 836941 w 5715000"/>
              <a:gd name="connsiteY7" fmla="*/ 4878065 h 5715000"/>
              <a:gd name="connsiteX8" fmla="*/ 0 w 5715000"/>
              <a:gd name="connsiteY8" fmla="*/ 2857506 h 5715000"/>
              <a:gd name="connsiteX9" fmla="*/ 0 w 5715000"/>
              <a:gd name="connsiteY9" fmla="*/ 2857500 h 5715000"/>
              <a:gd name="connsiteX0" fmla="*/ 0 w 5715003"/>
              <a:gd name="connsiteY0" fmla="*/ 2857504 h 5715007"/>
              <a:gd name="connsiteX1" fmla="*/ 836945 w 5715003"/>
              <a:gd name="connsiteY1" fmla="*/ 836941 h 5715007"/>
              <a:gd name="connsiteX2" fmla="*/ 2857505 w 5715003"/>
              <a:gd name="connsiteY2" fmla="*/ 2 h 5715007"/>
              <a:gd name="connsiteX3" fmla="*/ 4878062 w 5715003"/>
              <a:gd name="connsiteY3" fmla="*/ 836947 h 5715007"/>
              <a:gd name="connsiteX4" fmla="*/ 5715001 w 5715003"/>
              <a:gd name="connsiteY4" fmla="*/ 2857507 h 5715007"/>
              <a:gd name="connsiteX5" fmla="*/ 4878058 w 5715003"/>
              <a:gd name="connsiteY5" fmla="*/ 4878065 h 5715007"/>
              <a:gd name="connsiteX6" fmla="*/ 2857499 w 5715003"/>
              <a:gd name="connsiteY6" fmla="*/ 5715007 h 5715007"/>
              <a:gd name="connsiteX7" fmla="*/ 836941 w 5715003"/>
              <a:gd name="connsiteY7" fmla="*/ 4878063 h 5715007"/>
              <a:gd name="connsiteX8" fmla="*/ 0 w 5715003"/>
              <a:gd name="connsiteY8" fmla="*/ 2857504 h 5715007"/>
              <a:gd name="connsiteX0" fmla="*/ 336759 w 5214821"/>
              <a:gd name="connsiteY0" fmla="*/ 4878063 h 5715007"/>
              <a:gd name="connsiteX1" fmla="*/ 336763 w 5214821"/>
              <a:gd name="connsiteY1" fmla="*/ 836941 h 5715007"/>
              <a:gd name="connsiteX2" fmla="*/ 2357323 w 5214821"/>
              <a:gd name="connsiteY2" fmla="*/ 2 h 5715007"/>
              <a:gd name="connsiteX3" fmla="*/ 4377880 w 5214821"/>
              <a:gd name="connsiteY3" fmla="*/ 836947 h 5715007"/>
              <a:gd name="connsiteX4" fmla="*/ 5214819 w 5214821"/>
              <a:gd name="connsiteY4" fmla="*/ 2857507 h 5715007"/>
              <a:gd name="connsiteX5" fmla="*/ 4377876 w 5214821"/>
              <a:gd name="connsiteY5" fmla="*/ 4878065 h 5715007"/>
              <a:gd name="connsiteX6" fmla="*/ 2357317 w 5214821"/>
              <a:gd name="connsiteY6" fmla="*/ 5715007 h 5715007"/>
              <a:gd name="connsiteX7" fmla="*/ 336759 w 5214821"/>
              <a:gd name="connsiteY7" fmla="*/ 4878063 h 5715007"/>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2357323 w 5214821"/>
              <a:gd name="connsiteY0" fmla="*/ 0 h 5715005"/>
              <a:gd name="connsiteX1" fmla="*/ 4377880 w 5214821"/>
              <a:gd name="connsiteY1" fmla="*/ 836945 h 5715005"/>
              <a:gd name="connsiteX2" fmla="*/ 5214819 w 5214821"/>
              <a:gd name="connsiteY2" fmla="*/ 2857505 h 5715005"/>
              <a:gd name="connsiteX3" fmla="*/ 4377876 w 5214821"/>
              <a:gd name="connsiteY3" fmla="*/ 4878063 h 5715005"/>
              <a:gd name="connsiteX4" fmla="*/ 2357317 w 5214821"/>
              <a:gd name="connsiteY4" fmla="*/ 5715005 h 5715005"/>
              <a:gd name="connsiteX5" fmla="*/ 336759 w 5214821"/>
              <a:gd name="connsiteY5" fmla="*/ 4878061 h 5715005"/>
              <a:gd name="connsiteX6" fmla="*/ 428203 w 5214821"/>
              <a:gd name="connsiteY6" fmla="*/ 928379 h 5715005"/>
              <a:gd name="connsiteX0" fmla="*/ 2020564 w 4878062"/>
              <a:gd name="connsiteY0" fmla="*/ 0 h 5715005"/>
              <a:gd name="connsiteX1" fmla="*/ 4041121 w 4878062"/>
              <a:gd name="connsiteY1" fmla="*/ 836945 h 5715005"/>
              <a:gd name="connsiteX2" fmla="*/ 4878060 w 4878062"/>
              <a:gd name="connsiteY2" fmla="*/ 2857505 h 5715005"/>
              <a:gd name="connsiteX3" fmla="*/ 4041117 w 4878062"/>
              <a:gd name="connsiteY3" fmla="*/ 4878063 h 5715005"/>
              <a:gd name="connsiteX4" fmla="*/ 2020558 w 4878062"/>
              <a:gd name="connsiteY4" fmla="*/ 5715005 h 5715005"/>
              <a:gd name="connsiteX5" fmla="*/ 0 w 4878062"/>
              <a:gd name="connsiteY5" fmla="*/ 4878061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5" fmla="*/ 6 w 2857504"/>
              <a:gd name="connsiteY5" fmla="*/ 0 h 571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04" h="5715005">
                <a:moveTo>
                  <a:pt x="6" y="0"/>
                </a:moveTo>
                <a:cubicBezTo>
                  <a:pt x="757862" y="1"/>
                  <a:pt x="1484679" y="301059"/>
                  <a:pt x="2020563" y="836945"/>
                </a:cubicBezTo>
                <a:cubicBezTo>
                  <a:pt x="2556448" y="1372831"/>
                  <a:pt x="2857504" y="2099648"/>
                  <a:pt x="2857502" y="2857505"/>
                </a:cubicBezTo>
                <a:cubicBezTo>
                  <a:pt x="2857502" y="3615361"/>
                  <a:pt x="2556445" y="4342178"/>
                  <a:pt x="2020559" y="4878063"/>
                </a:cubicBezTo>
                <a:cubicBezTo>
                  <a:pt x="1484673" y="5413948"/>
                  <a:pt x="757857" y="5715005"/>
                  <a:pt x="0" y="5715005"/>
                </a:cubicBezTo>
                <a:lnTo>
                  <a:pt x="6" y="0"/>
                </a:lnTo>
                <a:close/>
              </a:path>
            </a:pathLst>
          </a:custGeom>
          <a:solidFill>
            <a:srgbClr val="00B0F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9_Section Header">
    <p:spTree>
      <p:nvGrpSpPr>
        <p:cNvPr id="1" name=""/>
        <p:cNvGrpSpPr/>
        <p:nvPr/>
      </p:nvGrpSpPr>
      <p:grpSpPr>
        <a:xfrm>
          <a:off x="0" y="0"/>
          <a:ext cx="0" cy="0"/>
          <a:chOff x="0" y="0"/>
          <a:chExt cx="0" cy="0"/>
        </a:xfrm>
      </p:grpSpPr>
      <p:sp>
        <p:nvSpPr>
          <p:cNvPr id="14" name="Content Placeholder 13"/>
          <p:cNvSpPr>
            <a:spLocks noGrp="1"/>
          </p:cNvSpPr>
          <p:nvPr>
            <p:ph sz="quarter" idx="11"/>
          </p:nvPr>
        </p:nvSpPr>
        <p:spPr>
          <a:xfrm>
            <a:off x="0" y="0"/>
            <a:ext cx="9144000" cy="5715000"/>
          </a:xfrm>
        </p:spPr>
        <p:txBody>
          <a:bodyPr/>
          <a:lstStyle>
            <a:lvl1pPr algn="ctr">
              <a:buNone/>
              <a:defRPr/>
            </a:lvl1pPr>
            <a:lvl2pPr algn="ctr">
              <a:buNone/>
              <a:defRPr/>
            </a:lvl2pPr>
            <a:lvl3pPr algn="ctr">
              <a:buNone/>
              <a:defRPr/>
            </a:lvl3pPr>
            <a:lvl4pPr algn="ctr">
              <a:buNone/>
              <a:defRPr/>
            </a:lvl4pPr>
            <a:lvl5pPr algn="ctr">
              <a:buNone/>
              <a:defRPr/>
            </a:lvl5pPr>
          </a:lstStyle>
          <a:p>
            <a:pPr lvl="0"/>
            <a:r>
              <a:rPr lang="en-US"/>
              <a:t>Click to edit Master text styles</a:t>
            </a:r>
          </a:p>
        </p:txBody>
      </p:sp>
      <p:sp>
        <p:nvSpPr>
          <p:cNvPr id="5" name="Footer Placeholder 4"/>
          <p:cNvSpPr>
            <a:spLocks noGrp="1"/>
          </p:cNvSpPr>
          <p:nvPr>
            <p:ph type="ftr" sz="quarter" idx="10"/>
          </p:nvPr>
        </p:nvSpPr>
        <p:spPr>
          <a:xfrm>
            <a:off x="492506" y="5297488"/>
            <a:ext cx="8233336" cy="303212"/>
          </a:xfrm>
        </p:spPr>
        <p:txBody>
          <a:bodyPr/>
          <a:lstStyle/>
          <a:p>
            <a:endParaRPr lang="en-US"/>
          </a:p>
        </p:txBody>
      </p:sp>
      <p:sp>
        <p:nvSpPr>
          <p:cNvPr id="15" name="Freeform 14"/>
          <p:cNvSpPr/>
          <p:nvPr/>
        </p:nvSpPr>
        <p:spPr>
          <a:xfrm>
            <a:off x="0" y="0"/>
            <a:ext cx="2857504" cy="5715005"/>
          </a:xfrm>
          <a:custGeom>
            <a:avLst/>
            <a:gdLst>
              <a:gd name="connsiteX0" fmla="*/ 0 w 5715000"/>
              <a:gd name="connsiteY0" fmla="*/ 2857500 h 5715000"/>
              <a:gd name="connsiteX1" fmla="*/ 836945 w 5715000"/>
              <a:gd name="connsiteY1" fmla="*/ 836943 h 5715000"/>
              <a:gd name="connsiteX2" fmla="*/ 2857505 w 5715000"/>
              <a:gd name="connsiteY2" fmla="*/ 4 h 5715000"/>
              <a:gd name="connsiteX3" fmla="*/ 4878062 w 5715000"/>
              <a:gd name="connsiteY3" fmla="*/ 836949 h 5715000"/>
              <a:gd name="connsiteX4" fmla="*/ 5715001 w 5715000"/>
              <a:gd name="connsiteY4" fmla="*/ 2857509 h 5715000"/>
              <a:gd name="connsiteX5" fmla="*/ 4878058 w 5715000"/>
              <a:gd name="connsiteY5" fmla="*/ 4878067 h 5715000"/>
              <a:gd name="connsiteX6" fmla="*/ 2857499 w 5715000"/>
              <a:gd name="connsiteY6" fmla="*/ 5715009 h 5715000"/>
              <a:gd name="connsiteX7" fmla="*/ 836941 w 5715000"/>
              <a:gd name="connsiteY7" fmla="*/ 4878065 h 5715000"/>
              <a:gd name="connsiteX8" fmla="*/ 0 w 5715000"/>
              <a:gd name="connsiteY8" fmla="*/ 2857506 h 5715000"/>
              <a:gd name="connsiteX9" fmla="*/ 0 w 5715000"/>
              <a:gd name="connsiteY9" fmla="*/ 2857500 h 5715000"/>
              <a:gd name="connsiteX0" fmla="*/ 0 w 5715003"/>
              <a:gd name="connsiteY0" fmla="*/ 2857504 h 5715007"/>
              <a:gd name="connsiteX1" fmla="*/ 836945 w 5715003"/>
              <a:gd name="connsiteY1" fmla="*/ 836941 h 5715007"/>
              <a:gd name="connsiteX2" fmla="*/ 2857505 w 5715003"/>
              <a:gd name="connsiteY2" fmla="*/ 2 h 5715007"/>
              <a:gd name="connsiteX3" fmla="*/ 4878062 w 5715003"/>
              <a:gd name="connsiteY3" fmla="*/ 836947 h 5715007"/>
              <a:gd name="connsiteX4" fmla="*/ 5715001 w 5715003"/>
              <a:gd name="connsiteY4" fmla="*/ 2857507 h 5715007"/>
              <a:gd name="connsiteX5" fmla="*/ 4878058 w 5715003"/>
              <a:gd name="connsiteY5" fmla="*/ 4878065 h 5715007"/>
              <a:gd name="connsiteX6" fmla="*/ 2857499 w 5715003"/>
              <a:gd name="connsiteY6" fmla="*/ 5715007 h 5715007"/>
              <a:gd name="connsiteX7" fmla="*/ 836941 w 5715003"/>
              <a:gd name="connsiteY7" fmla="*/ 4878063 h 5715007"/>
              <a:gd name="connsiteX8" fmla="*/ 0 w 5715003"/>
              <a:gd name="connsiteY8" fmla="*/ 2857504 h 5715007"/>
              <a:gd name="connsiteX0" fmla="*/ 336759 w 5214821"/>
              <a:gd name="connsiteY0" fmla="*/ 4878063 h 5715007"/>
              <a:gd name="connsiteX1" fmla="*/ 336763 w 5214821"/>
              <a:gd name="connsiteY1" fmla="*/ 836941 h 5715007"/>
              <a:gd name="connsiteX2" fmla="*/ 2357323 w 5214821"/>
              <a:gd name="connsiteY2" fmla="*/ 2 h 5715007"/>
              <a:gd name="connsiteX3" fmla="*/ 4377880 w 5214821"/>
              <a:gd name="connsiteY3" fmla="*/ 836947 h 5715007"/>
              <a:gd name="connsiteX4" fmla="*/ 5214819 w 5214821"/>
              <a:gd name="connsiteY4" fmla="*/ 2857507 h 5715007"/>
              <a:gd name="connsiteX5" fmla="*/ 4377876 w 5214821"/>
              <a:gd name="connsiteY5" fmla="*/ 4878065 h 5715007"/>
              <a:gd name="connsiteX6" fmla="*/ 2357317 w 5214821"/>
              <a:gd name="connsiteY6" fmla="*/ 5715007 h 5715007"/>
              <a:gd name="connsiteX7" fmla="*/ 336759 w 5214821"/>
              <a:gd name="connsiteY7" fmla="*/ 4878063 h 5715007"/>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2357323 w 5214821"/>
              <a:gd name="connsiteY0" fmla="*/ 0 h 5715005"/>
              <a:gd name="connsiteX1" fmla="*/ 4377880 w 5214821"/>
              <a:gd name="connsiteY1" fmla="*/ 836945 h 5715005"/>
              <a:gd name="connsiteX2" fmla="*/ 5214819 w 5214821"/>
              <a:gd name="connsiteY2" fmla="*/ 2857505 h 5715005"/>
              <a:gd name="connsiteX3" fmla="*/ 4377876 w 5214821"/>
              <a:gd name="connsiteY3" fmla="*/ 4878063 h 5715005"/>
              <a:gd name="connsiteX4" fmla="*/ 2357317 w 5214821"/>
              <a:gd name="connsiteY4" fmla="*/ 5715005 h 5715005"/>
              <a:gd name="connsiteX5" fmla="*/ 336759 w 5214821"/>
              <a:gd name="connsiteY5" fmla="*/ 4878061 h 5715005"/>
              <a:gd name="connsiteX6" fmla="*/ 428203 w 5214821"/>
              <a:gd name="connsiteY6" fmla="*/ 928379 h 5715005"/>
              <a:gd name="connsiteX0" fmla="*/ 2020564 w 4878062"/>
              <a:gd name="connsiteY0" fmla="*/ 0 h 5715005"/>
              <a:gd name="connsiteX1" fmla="*/ 4041121 w 4878062"/>
              <a:gd name="connsiteY1" fmla="*/ 836945 h 5715005"/>
              <a:gd name="connsiteX2" fmla="*/ 4878060 w 4878062"/>
              <a:gd name="connsiteY2" fmla="*/ 2857505 h 5715005"/>
              <a:gd name="connsiteX3" fmla="*/ 4041117 w 4878062"/>
              <a:gd name="connsiteY3" fmla="*/ 4878063 h 5715005"/>
              <a:gd name="connsiteX4" fmla="*/ 2020558 w 4878062"/>
              <a:gd name="connsiteY4" fmla="*/ 5715005 h 5715005"/>
              <a:gd name="connsiteX5" fmla="*/ 0 w 4878062"/>
              <a:gd name="connsiteY5" fmla="*/ 4878061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5" fmla="*/ 6 w 2857504"/>
              <a:gd name="connsiteY5" fmla="*/ 0 h 571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04" h="5715005">
                <a:moveTo>
                  <a:pt x="6" y="0"/>
                </a:moveTo>
                <a:cubicBezTo>
                  <a:pt x="757862" y="1"/>
                  <a:pt x="1484679" y="301059"/>
                  <a:pt x="2020563" y="836945"/>
                </a:cubicBezTo>
                <a:cubicBezTo>
                  <a:pt x="2556448" y="1372831"/>
                  <a:pt x="2857504" y="2099648"/>
                  <a:pt x="2857502" y="2857505"/>
                </a:cubicBezTo>
                <a:cubicBezTo>
                  <a:pt x="2857502" y="3615361"/>
                  <a:pt x="2556445" y="4342178"/>
                  <a:pt x="2020559" y="4878063"/>
                </a:cubicBezTo>
                <a:cubicBezTo>
                  <a:pt x="1484673" y="5413948"/>
                  <a:pt x="757857" y="5715005"/>
                  <a:pt x="0" y="5715005"/>
                </a:cubicBezTo>
                <a:lnTo>
                  <a:pt x="6" y="0"/>
                </a:lnTo>
                <a:close/>
              </a:path>
            </a:pathLst>
          </a:custGeom>
          <a:solidFill>
            <a:srgbClr val="00B0F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rot="5400000">
            <a:off x="1428750" y="-1428745"/>
            <a:ext cx="2857504" cy="5715005"/>
          </a:xfrm>
          <a:custGeom>
            <a:avLst/>
            <a:gdLst>
              <a:gd name="connsiteX0" fmla="*/ 0 w 5715000"/>
              <a:gd name="connsiteY0" fmla="*/ 2857500 h 5715000"/>
              <a:gd name="connsiteX1" fmla="*/ 836945 w 5715000"/>
              <a:gd name="connsiteY1" fmla="*/ 836943 h 5715000"/>
              <a:gd name="connsiteX2" fmla="*/ 2857505 w 5715000"/>
              <a:gd name="connsiteY2" fmla="*/ 4 h 5715000"/>
              <a:gd name="connsiteX3" fmla="*/ 4878062 w 5715000"/>
              <a:gd name="connsiteY3" fmla="*/ 836949 h 5715000"/>
              <a:gd name="connsiteX4" fmla="*/ 5715001 w 5715000"/>
              <a:gd name="connsiteY4" fmla="*/ 2857509 h 5715000"/>
              <a:gd name="connsiteX5" fmla="*/ 4878058 w 5715000"/>
              <a:gd name="connsiteY5" fmla="*/ 4878067 h 5715000"/>
              <a:gd name="connsiteX6" fmla="*/ 2857499 w 5715000"/>
              <a:gd name="connsiteY6" fmla="*/ 5715009 h 5715000"/>
              <a:gd name="connsiteX7" fmla="*/ 836941 w 5715000"/>
              <a:gd name="connsiteY7" fmla="*/ 4878065 h 5715000"/>
              <a:gd name="connsiteX8" fmla="*/ 0 w 5715000"/>
              <a:gd name="connsiteY8" fmla="*/ 2857506 h 5715000"/>
              <a:gd name="connsiteX9" fmla="*/ 0 w 5715000"/>
              <a:gd name="connsiteY9" fmla="*/ 2857500 h 5715000"/>
              <a:gd name="connsiteX0" fmla="*/ 0 w 5715003"/>
              <a:gd name="connsiteY0" fmla="*/ 2857504 h 5715007"/>
              <a:gd name="connsiteX1" fmla="*/ 836945 w 5715003"/>
              <a:gd name="connsiteY1" fmla="*/ 836941 h 5715007"/>
              <a:gd name="connsiteX2" fmla="*/ 2857505 w 5715003"/>
              <a:gd name="connsiteY2" fmla="*/ 2 h 5715007"/>
              <a:gd name="connsiteX3" fmla="*/ 4878062 w 5715003"/>
              <a:gd name="connsiteY3" fmla="*/ 836947 h 5715007"/>
              <a:gd name="connsiteX4" fmla="*/ 5715001 w 5715003"/>
              <a:gd name="connsiteY4" fmla="*/ 2857507 h 5715007"/>
              <a:gd name="connsiteX5" fmla="*/ 4878058 w 5715003"/>
              <a:gd name="connsiteY5" fmla="*/ 4878065 h 5715007"/>
              <a:gd name="connsiteX6" fmla="*/ 2857499 w 5715003"/>
              <a:gd name="connsiteY6" fmla="*/ 5715007 h 5715007"/>
              <a:gd name="connsiteX7" fmla="*/ 836941 w 5715003"/>
              <a:gd name="connsiteY7" fmla="*/ 4878063 h 5715007"/>
              <a:gd name="connsiteX8" fmla="*/ 0 w 5715003"/>
              <a:gd name="connsiteY8" fmla="*/ 2857504 h 5715007"/>
              <a:gd name="connsiteX0" fmla="*/ 336759 w 5214821"/>
              <a:gd name="connsiteY0" fmla="*/ 4878063 h 5715007"/>
              <a:gd name="connsiteX1" fmla="*/ 336763 w 5214821"/>
              <a:gd name="connsiteY1" fmla="*/ 836941 h 5715007"/>
              <a:gd name="connsiteX2" fmla="*/ 2357323 w 5214821"/>
              <a:gd name="connsiteY2" fmla="*/ 2 h 5715007"/>
              <a:gd name="connsiteX3" fmla="*/ 4377880 w 5214821"/>
              <a:gd name="connsiteY3" fmla="*/ 836947 h 5715007"/>
              <a:gd name="connsiteX4" fmla="*/ 5214819 w 5214821"/>
              <a:gd name="connsiteY4" fmla="*/ 2857507 h 5715007"/>
              <a:gd name="connsiteX5" fmla="*/ 4377876 w 5214821"/>
              <a:gd name="connsiteY5" fmla="*/ 4878065 h 5715007"/>
              <a:gd name="connsiteX6" fmla="*/ 2357317 w 5214821"/>
              <a:gd name="connsiteY6" fmla="*/ 5715007 h 5715007"/>
              <a:gd name="connsiteX7" fmla="*/ 336759 w 5214821"/>
              <a:gd name="connsiteY7" fmla="*/ 4878063 h 5715007"/>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336759 w 5214821"/>
              <a:gd name="connsiteY0" fmla="*/ 4878062 h 5715006"/>
              <a:gd name="connsiteX1" fmla="*/ 336763 w 5214821"/>
              <a:gd name="connsiteY1" fmla="*/ 836940 h 5715006"/>
              <a:gd name="connsiteX2" fmla="*/ 2357323 w 5214821"/>
              <a:gd name="connsiteY2" fmla="*/ 1 h 5715006"/>
              <a:gd name="connsiteX3" fmla="*/ 4377880 w 5214821"/>
              <a:gd name="connsiteY3" fmla="*/ 836946 h 5715006"/>
              <a:gd name="connsiteX4" fmla="*/ 5214819 w 5214821"/>
              <a:gd name="connsiteY4" fmla="*/ 2857506 h 5715006"/>
              <a:gd name="connsiteX5" fmla="*/ 4377876 w 5214821"/>
              <a:gd name="connsiteY5" fmla="*/ 4878064 h 5715006"/>
              <a:gd name="connsiteX6" fmla="*/ 2357317 w 5214821"/>
              <a:gd name="connsiteY6" fmla="*/ 5715006 h 5715006"/>
              <a:gd name="connsiteX7" fmla="*/ 336759 w 5214821"/>
              <a:gd name="connsiteY7" fmla="*/ 4878062 h 5715006"/>
              <a:gd name="connsiteX0" fmla="*/ 2357323 w 5214821"/>
              <a:gd name="connsiteY0" fmla="*/ 0 h 5715005"/>
              <a:gd name="connsiteX1" fmla="*/ 4377880 w 5214821"/>
              <a:gd name="connsiteY1" fmla="*/ 836945 h 5715005"/>
              <a:gd name="connsiteX2" fmla="*/ 5214819 w 5214821"/>
              <a:gd name="connsiteY2" fmla="*/ 2857505 h 5715005"/>
              <a:gd name="connsiteX3" fmla="*/ 4377876 w 5214821"/>
              <a:gd name="connsiteY3" fmla="*/ 4878063 h 5715005"/>
              <a:gd name="connsiteX4" fmla="*/ 2357317 w 5214821"/>
              <a:gd name="connsiteY4" fmla="*/ 5715005 h 5715005"/>
              <a:gd name="connsiteX5" fmla="*/ 336759 w 5214821"/>
              <a:gd name="connsiteY5" fmla="*/ 4878061 h 5715005"/>
              <a:gd name="connsiteX6" fmla="*/ 428203 w 5214821"/>
              <a:gd name="connsiteY6" fmla="*/ 928379 h 5715005"/>
              <a:gd name="connsiteX0" fmla="*/ 2020564 w 4878062"/>
              <a:gd name="connsiteY0" fmla="*/ 0 h 5715005"/>
              <a:gd name="connsiteX1" fmla="*/ 4041121 w 4878062"/>
              <a:gd name="connsiteY1" fmla="*/ 836945 h 5715005"/>
              <a:gd name="connsiteX2" fmla="*/ 4878060 w 4878062"/>
              <a:gd name="connsiteY2" fmla="*/ 2857505 h 5715005"/>
              <a:gd name="connsiteX3" fmla="*/ 4041117 w 4878062"/>
              <a:gd name="connsiteY3" fmla="*/ 4878063 h 5715005"/>
              <a:gd name="connsiteX4" fmla="*/ 2020558 w 4878062"/>
              <a:gd name="connsiteY4" fmla="*/ 5715005 h 5715005"/>
              <a:gd name="connsiteX5" fmla="*/ 0 w 4878062"/>
              <a:gd name="connsiteY5" fmla="*/ 4878061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0" fmla="*/ 6 w 2857504"/>
              <a:gd name="connsiteY0" fmla="*/ 0 h 5715005"/>
              <a:gd name="connsiteX1" fmla="*/ 2020563 w 2857504"/>
              <a:gd name="connsiteY1" fmla="*/ 836945 h 5715005"/>
              <a:gd name="connsiteX2" fmla="*/ 2857502 w 2857504"/>
              <a:gd name="connsiteY2" fmla="*/ 2857505 h 5715005"/>
              <a:gd name="connsiteX3" fmla="*/ 2020559 w 2857504"/>
              <a:gd name="connsiteY3" fmla="*/ 4878063 h 5715005"/>
              <a:gd name="connsiteX4" fmla="*/ 0 w 2857504"/>
              <a:gd name="connsiteY4" fmla="*/ 5715005 h 5715005"/>
              <a:gd name="connsiteX5" fmla="*/ 6 w 2857504"/>
              <a:gd name="connsiteY5" fmla="*/ 0 h 571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04" h="5715005">
                <a:moveTo>
                  <a:pt x="6" y="0"/>
                </a:moveTo>
                <a:cubicBezTo>
                  <a:pt x="757862" y="1"/>
                  <a:pt x="1484679" y="301059"/>
                  <a:pt x="2020563" y="836945"/>
                </a:cubicBezTo>
                <a:cubicBezTo>
                  <a:pt x="2556448" y="1372831"/>
                  <a:pt x="2857504" y="2099648"/>
                  <a:pt x="2857502" y="2857505"/>
                </a:cubicBezTo>
                <a:cubicBezTo>
                  <a:pt x="2857502" y="3615361"/>
                  <a:pt x="2556445" y="4342178"/>
                  <a:pt x="2020559" y="4878063"/>
                </a:cubicBezTo>
                <a:cubicBezTo>
                  <a:pt x="1484673" y="5413948"/>
                  <a:pt x="757857" y="5715005"/>
                  <a:pt x="0" y="5715005"/>
                </a:cubicBezTo>
                <a:lnTo>
                  <a:pt x="6" y="0"/>
                </a:lnTo>
                <a:close/>
              </a:path>
            </a:pathLst>
          </a:custGeom>
          <a:solidFill>
            <a:srgbClr val="00B0F0">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0" y="3551237"/>
            <a:ext cx="9144000" cy="1135063"/>
          </a:xfrm>
          <a:solidFill>
            <a:srgbClr val="000000">
              <a:alpha val="45098"/>
            </a:srgbClr>
          </a:solidFill>
          <a:effectLst>
            <a:outerShdw blurRad="50800" dist="38100" dir="5400000" algn="t" rotWithShape="0">
              <a:prstClr val="black">
                <a:alpha val="40000"/>
              </a:prstClr>
            </a:outerShdw>
          </a:effectLst>
        </p:spPr>
        <p:txBody>
          <a:bodyPr anchor="ctr">
            <a:normAutofit/>
          </a:bodyPr>
          <a:lstStyle>
            <a:lvl1pPr algn="ctr">
              <a:defRPr sz="4400" b="1" cap="all">
                <a:solidFill>
                  <a:schemeClr val="bg1"/>
                </a:solidFill>
                <a:latin typeface="+mj-lt"/>
                <a:ea typeface="MS PGothic" pitchFamily="34" charset="-128"/>
              </a:defRPr>
            </a:lvl1pPr>
          </a:lstStyle>
          <a:p>
            <a:r>
              <a:rPr lang="en-US" dirty="0"/>
              <a:t>&lt;&lt;Sub Topic&gt;&gt;</a:t>
            </a:r>
          </a:p>
        </p:txBody>
      </p:sp>
    </p:spTree>
  </p:cSld>
  <p:clrMapOvr>
    <a:masterClrMapping/>
  </p:clrMapOvr>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8_Section Header">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srcRect/>
          <a:stretch>
            <a:fillRect/>
          </a:stretch>
        </p:blipFill>
        <p:spPr bwMode="auto">
          <a:xfrm>
            <a:off x="0" y="1"/>
            <a:ext cx="9144000" cy="5715000"/>
          </a:xfrm>
          <a:prstGeom prst="rect">
            <a:avLst/>
          </a:prstGeom>
          <a:noFill/>
          <a:ln w="9525">
            <a:noFill/>
            <a:miter lim="800000"/>
            <a:headEnd/>
            <a:tailEnd/>
          </a:ln>
        </p:spPr>
      </p:pic>
      <p:sp>
        <p:nvSpPr>
          <p:cNvPr id="2" name="Title 1"/>
          <p:cNvSpPr>
            <a:spLocks noGrp="1"/>
          </p:cNvSpPr>
          <p:nvPr>
            <p:ph type="title" hasCustomPrompt="1"/>
          </p:nvPr>
        </p:nvSpPr>
        <p:spPr>
          <a:xfrm>
            <a:off x="722313" y="3672426"/>
            <a:ext cx="7772400" cy="1135063"/>
          </a:xfrm>
        </p:spPr>
        <p:txBody>
          <a:bodyPr anchor="t"/>
          <a:lstStyle>
            <a:lvl1pPr algn="r">
              <a:defRPr sz="3800" b="0" cap="small" baseline="0">
                <a:solidFill>
                  <a:schemeClr val="accent5">
                    <a:lumMod val="40000"/>
                    <a:lumOff val="60000"/>
                  </a:schemeClr>
                </a:solidFill>
                <a:effectLst>
                  <a:outerShdw blurRad="50800" dist="38100" dir="18900000" algn="bl" rotWithShape="0">
                    <a:prstClr val="black">
                      <a:alpha val="40000"/>
                    </a:prstClr>
                  </a:outerShdw>
                </a:effectLst>
              </a:defRPr>
            </a:lvl1pPr>
          </a:lstStyle>
          <a:p>
            <a:r>
              <a:rPr lang="en-US" dirty="0"/>
              <a:t>&lt;&lt;Sub Topic&gt;&gt;</a:t>
            </a:r>
          </a:p>
        </p:txBody>
      </p:sp>
      <p:sp>
        <p:nvSpPr>
          <p:cNvPr id="5" name="Text Placeholder 4"/>
          <p:cNvSpPr>
            <a:spLocks noGrp="1"/>
          </p:cNvSpPr>
          <p:nvPr>
            <p:ph type="body" sz="quarter" idx="10"/>
          </p:nvPr>
        </p:nvSpPr>
        <p:spPr>
          <a:xfrm>
            <a:off x="722313" y="517528"/>
            <a:ext cx="7772400" cy="3019426"/>
          </a:xfrm>
        </p:spPr>
        <p:txBody>
          <a:bodyPr anchor="b">
            <a:normAutofit/>
          </a:bodyPr>
          <a:lstStyle>
            <a:lvl1pPr>
              <a:defRPr sz="1800">
                <a:effectLst>
                  <a:outerShdw blurRad="38100" dist="38100" dir="2700000" algn="tl">
                    <a:srgbClr val="000000">
                      <a:alpha val="43137"/>
                    </a:srgbClr>
                  </a:outerShdw>
                </a:effectLst>
              </a:defRPr>
            </a:lvl1pPr>
            <a:lvl2pPr marL="914400" indent="-573088">
              <a:buNone/>
              <a:defRPr sz="2000">
                <a:solidFill>
                  <a:schemeClr val="bg1">
                    <a:lumMod val="95000"/>
                  </a:schemeClr>
                </a:solidFill>
                <a:effectLst>
                  <a:outerShdw blurRad="38100" dist="38100" dir="2700000" algn="tl">
                    <a:srgbClr val="000000">
                      <a:alpha val="43137"/>
                    </a:srgbClr>
                  </a:outerShdw>
                </a:effectLst>
              </a:defRPr>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RIMA KASIH">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lum bright="-40000"/>
          </a:blip>
          <a:srcRect/>
          <a:stretch>
            <a:fillRect/>
          </a:stretch>
        </p:blipFill>
        <p:spPr bwMode="auto">
          <a:xfrm>
            <a:off x="0" y="1"/>
            <a:ext cx="9144000" cy="5715000"/>
          </a:xfrm>
          <a:prstGeom prst="rect">
            <a:avLst/>
          </a:prstGeom>
          <a:noFill/>
          <a:ln w="9525">
            <a:noFill/>
            <a:miter lim="800000"/>
            <a:headEnd/>
            <a:tailEnd/>
          </a:ln>
        </p:spPr>
      </p:pic>
      <p:sp>
        <p:nvSpPr>
          <p:cNvPr id="2" name="Title 1"/>
          <p:cNvSpPr>
            <a:spLocks noGrp="1"/>
          </p:cNvSpPr>
          <p:nvPr>
            <p:ph type="title" hasCustomPrompt="1"/>
          </p:nvPr>
        </p:nvSpPr>
        <p:spPr>
          <a:xfrm>
            <a:off x="722313" y="3672426"/>
            <a:ext cx="7772400" cy="1135063"/>
          </a:xfrm>
        </p:spPr>
        <p:txBody>
          <a:bodyPr anchor="t"/>
          <a:lstStyle>
            <a:lvl1pPr algn="r">
              <a:defRPr sz="3800" b="0" cap="small" baseline="0">
                <a:solidFill>
                  <a:schemeClr val="accent5">
                    <a:lumMod val="40000"/>
                    <a:lumOff val="60000"/>
                  </a:schemeClr>
                </a:solidFill>
                <a:effectLst>
                  <a:outerShdw blurRad="50800" dist="38100" dir="18900000" algn="bl" rotWithShape="0">
                    <a:prstClr val="black">
                      <a:alpha val="40000"/>
                    </a:prstClr>
                  </a:outerShdw>
                </a:effectLst>
              </a:defRPr>
            </a:lvl1pPr>
          </a:lstStyle>
          <a:p>
            <a:r>
              <a:rPr lang="en-US" dirty="0"/>
              <a:t>&lt;&lt;Sub Topic&gt;&gt;</a:t>
            </a:r>
          </a:p>
        </p:txBody>
      </p:sp>
      <p:sp>
        <p:nvSpPr>
          <p:cNvPr id="5" name="Text Placeholder 4"/>
          <p:cNvSpPr>
            <a:spLocks noGrp="1"/>
          </p:cNvSpPr>
          <p:nvPr>
            <p:ph type="body" sz="quarter" idx="10"/>
          </p:nvPr>
        </p:nvSpPr>
        <p:spPr>
          <a:xfrm>
            <a:off x="722313" y="517528"/>
            <a:ext cx="7772400" cy="3019426"/>
          </a:xfrm>
        </p:spPr>
        <p:txBody>
          <a:bodyPr anchor="b">
            <a:normAutofit/>
          </a:bodyPr>
          <a:lstStyle>
            <a:lvl1pPr>
              <a:defRPr sz="1800" b="1">
                <a:solidFill>
                  <a:schemeClr val="bg2"/>
                </a:solidFill>
                <a:effectLst>
                  <a:outerShdw blurRad="38100" dist="38100" dir="2700000" algn="tl">
                    <a:srgbClr val="000000">
                      <a:alpha val="43137"/>
                    </a:srgbClr>
                  </a:outerShdw>
                </a:effectLst>
              </a:defRPr>
            </a:lvl1pPr>
            <a:lvl2pPr marL="573088" indent="-231775">
              <a:buClr>
                <a:schemeClr val="bg1"/>
              </a:buClr>
              <a:buFont typeface="+mj-lt"/>
              <a:buAutoNum type="arabicPeriod"/>
              <a:defRPr sz="2000">
                <a:solidFill>
                  <a:schemeClr val="bg1"/>
                </a:solidFill>
                <a:effectLst>
                  <a:outerShdw blurRad="38100" dist="38100" dir="2700000" algn="tl">
                    <a:srgbClr val="000000">
                      <a:alpha val="43137"/>
                    </a:srgbClr>
                  </a:outerShdw>
                </a:effectLst>
              </a:defRPr>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endParaRPr 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solidFill>
                  <a:srgbClr val="0070C0"/>
                </a:solidFill>
                <a:effectLst/>
              </a:defRPr>
            </a:lvl1pPr>
          </a:lstStyle>
          <a:p>
            <a:r>
              <a:rPr lang="en-US"/>
              <a:t>Click to edit Master title style</a:t>
            </a:r>
            <a:endParaRPr lang="id-ID"/>
          </a:p>
        </p:txBody>
      </p:sp>
      <p:sp>
        <p:nvSpPr>
          <p:cNvPr id="3" name="Content Placeholder 2"/>
          <p:cNvSpPr>
            <a:spLocks noGrp="1"/>
          </p:cNvSpPr>
          <p:nvPr>
            <p:ph idx="1"/>
          </p:nvPr>
        </p:nvSpPr>
        <p:spPr/>
        <p:txBody>
          <a:bodyPr anchor="t">
            <a:normAutofit/>
          </a:bodyPr>
          <a:lstStyle>
            <a:lvl1pPr>
              <a:spcBef>
                <a:spcPts val="1154"/>
              </a:spcBef>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buFont typeface="Courier New" pitchFamily="49" charset="0"/>
              <a:buChar char="o"/>
              <a:defRPr sz="2400"/>
            </a:lvl2pPr>
            <a:lvl3pPr marL="461963" indent="-230188">
              <a:spcBef>
                <a:spcPts val="0"/>
              </a:spcBef>
              <a:defRPr sz="2400"/>
            </a:lvl3pPr>
            <a:lvl4pPr marL="804863" indent="-342900">
              <a:spcBef>
                <a:spcPts val="0"/>
              </a:spcBef>
              <a:buFont typeface="Wingdings" pitchFamily="2" charset="2"/>
              <a:buChar char="ü"/>
              <a:defRPr sz="2400">
                <a:solidFill>
                  <a:srgbClr val="7030A0"/>
                </a:solidFill>
              </a:defRPr>
            </a:lvl4pPr>
            <a:lvl5pPr marL="1090613" indent="-285750">
              <a:spcBef>
                <a:spcPts val="0"/>
              </a:spcBef>
              <a:defRPr sz="2400"/>
            </a:lvl5pPr>
            <a:lvl6pPr marL="461963" indent="-230188">
              <a:defRPr sz="1000">
                <a:solidFill>
                  <a:schemeClr val="tx1">
                    <a:lumMod val="50000"/>
                    <a:lumOff val="50000"/>
                  </a:schemeClr>
                </a:solidFill>
                <a:latin typeface="Segoe UI" pitchFamily="34" charset="0"/>
                <a:ea typeface="Segoe UI" pitchFamily="34" charset="0"/>
                <a:cs typeface="Segoe UI" pitchFamily="34" charset="0"/>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7" name="Footer Placeholder 6"/>
          <p:cNvSpPr>
            <a:spLocks noGrp="1"/>
          </p:cNvSpPr>
          <p:nvPr>
            <p:ph type="ftr" sz="quarter" idx="10"/>
          </p:nvPr>
        </p:nvSpPr>
        <p:spPr/>
        <p:txBody>
          <a:bodyPr/>
          <a:lstStyle/>
          <a:p>
            <a:endParaRPr lang="en-US"/>
          </a:p>
        </p:txBody>
      </p:sp>
    </p:spTree>
  </p:cSld>
  <p:clrMapOvr>
    <a:masterClrMapping/>
  </p:clrMapOvr>
  <p:hf sldNum="0" hd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8_SUB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5" name="Footer Placeholder 4"/>
          <p:cNvSpPr>
            <a:spLocks noGrp="1"/>
          </p:cNvSpPr>
          <p:nvPr>
            <p:ph type="ftr" sz="quarter" idx="10"/>
          </p:nvPr>
        </p:nvSpPr>
        <p:spPr/>
        <p:txBody>
          <a:bodyPr/>
          <a:lstStyle/>
          <a:p>
            <a:endParaRPr lang="en-US"/>
          </a:p>
        </p:txBody>
      </p:sp>
    </p:spTree>
  </p:cSld>
  <p:clrMapOvr>
    <a:masterClrMapping/>
  </p:clrMapOvr>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1_Section Header">
    <p:spTree>
      <p:nvGrpSpPr>
        <p:cNvPr id="1" name=""/>
        <p:cNvGrpSpPr/>
        <p:nvPr/>
      </p:nvGrpSpPr>
      <p:grpSpPr>
        <a:xfrm>
          <a:off x="0" y="0"/>
          <a:ext cx="0" cy="0"/>
          <a:chOff x="0" y="0"/>
          <a:chExt cx="0" cy="0"/>
        </a:xfrm>
      </p:grpSpPr>
      <p:pic>
        <p:nvPicPr>
          <p:cNvPr id="5" name="Picture 8"/>
          <p:cNvPicPr>
            <a:picLocks noChangeAspect="1"/>
          </p:cNvPicPr>
          <p:nvPr/>
        </p:nvPicPr>
        <p:blipFill>
          <a:blip r:embed="rId2" cstate="print">
            <a:lum bright="-40000"/>
          </a:blip>
          <a:srcRect/>
          <a:stretch>
            <a:fillRect/>
          </a:stretch>
        </p:blipFill>
        <p:spPr bwMode="auto">
          <a:xfrm>
            <a:off x="0" y="1"/>
            <a:ext cx="9144000" cy="5715000"/>
          </a:xfrm>
          <a:prstGeom prst="rect">
            <a:avLst/>
          </a:prstGeom>
          <a:noFill/>
          <a:ln w="9525">
            <a:noFill/>
            <a:miter lim="800000"/>
            <a:headEnd/>
            <a:tailEnd/>
          </a:ln>
        </p:spPr>
      </p:pic>
      <p:sp>
        <p:nvSpPr>
          <p:cNvPr id="6" name="Content Placeholder 5"/>
          <p:cNvSpPr>
            <a:spLocks noGrp="1"/>
          </p:cNvSpPr>
          <p:nvPr>
            <p:ph sz="quarter" idx="10"/>
          </p:nvPr>
        </p:nvSpPr>
        <p:spPr>
          <a:xfrm>
            <a:off x="838200" y="3238501"/>
            <a:ext cx="7772400" cy="1016000"/>
          </a:xfrm>
        </p:spPr>
        <p:txBody>
          <a:bodyPr anchor="t">
            <a:normAutofit/>
          </a:bodyPr>
          <a:lstStyle>
            <a:lvl1pPr marL="0" indent="0" algn="ctr">
              <a:buNone/>
              <a:defRPr sz="1400" b="0">
                <a:solidFill>
                  <a:schemeClr val="bg1"/>
                </a:solidFill>
                <a:effectLst>
                  <a:outerShdw blurRad="38100" dist="38100" dir="2700000" algn="tl">
                    <a:srgbClr val="000000">
                      <a:alpha val="43137"/>
                    </a:srgbClr>
                  </a:outerShdw>
                </a:effectLst>
              </a:defRPr>
            </a:lvl1pPr>
          </a:lstStyle>
          <a:p>
            <a:pPr lvl="0"/>
            <a:r>
              <a:rPr lang="en-US"/>
              <a:t>Click to edit Master text styles</a:t>
            </a:r>
          </a:p>
        </p:txBody>
      </p:sp>
      <p:sp>
        <p:nvSpPr>
          <p:cNvPr id="23" name="Title 22"/>
          <p:cNvSpPr>
            <a:spLocks noGrp="1"/>
          </p:cNvSpPr>
          <p:nvPr>
            <p:ph type="title" hasCustomPrompt="1"/>
          </p:nvPr>
        </p:nvSpPr>
        <p:spPr>
          <a:xfrm>
            <a:off x="838200" y="2286000"/>
            <a:ext cx="7772400" cy="952500"/>
          </a:xfrm>
        </p:spPr>
        <p:txBody>
          <a:bodyPr>
            <a:normAutofit/>
          </a:bodyPr>
          <a:lstStyle>
            <a:lvl1pPr algn="ctr">
              <a:defRPr sz="3400" b="0">
                <a:solidFill>
                  <a:schemeClr val="bg1"/>
                </a:solidFill>
                <a:effectLst>
                  <a:outerShdw blurRad="60007" dist="310007" dir="7680000" sy="30000" kx="1300200" algn="ctr" rotWithShape="0">
                    <a:prstClr val="black">
                      <a:alpha val="32000"/>
                    </a:prstClr>
                  </a:outerShdw>
                </a:effectLst>
              </a:defRPr>
            </a:lvl1pPr>
          </a:lstStyle>
          <a:p>
            <a:r>
              <a:rPr lang="en-US" dirty="0"/>
              <a:t>Click To Edit Master Title Style</a:t>
            </a:r>
            <a:endParaRPr lang="id-ID" dirty="0"/>
          </a:p>
        </p:txBody>
      </p:sp>
      <p:pic>
        <p:nvPicPr>
          <p:cNvPr id="7" name="Picture 8"/>
          <p:cNvPicPr>
            <a:picLocks noChangeAspect="1"/>
          </p:cNvPicPr>
          <p:nvPr/>
        </p:nvPicPr>
        <p:blipFill>
          <a:blip r:embed="rId2" cstate="print">
            <a:lum bright="-40000"/>
          </a:blip>
          <a:srcRect/>
          <a:stretch>
            <a:fillRect/>
          </a:stretch>
        </p:blipFill>
        <p:spPr bwMode="auto">
          <a:xfrm>
            <a:off x="0" y="1"/>
            <a:ext cx="9144000" cy="5715000"/>
          </a:xfrm>
          <a:prstGeom prst="rect">
            <a:avLst/>
          </a:prstGeom>
          <a:noFill/>
          <a:ln w="9525">
            <a:noFill/>
            <a:miter lim="800000"/>
            <a:headEnd/>
            <a:tailEnd/>
          </a:ln>
        </p:spPr>
      </p:pic>
      <p:pic>
        <p:nvPicPr>
          <p:cNvPr id="8" name="Picture 8"/>
          <p:cNvPicPr>
            <a:picLocks noChangeAspect="1"/>
          </p:cNvPicPr>
          <p:nvPr/>
        </p:nvPicPr>
        <p:blipFill>
          <a:blip r:embed="rId2" cstate="print">
            <a:lum bright="-40000"/>
          </a:blip>
          <a:srcRect/>
          <a:stretch>
            <a:fillRect/>
          </a:stretch>
        </p:blipFill>
        <p:spPr bwMode="auto">
          <a:xfrm>
            <a:off x="0" y="1"/>
            <a:ext cx="9144000" cy="5715000"/>
          </a:xfrm>
          <a:prstGeom prst="rect">
            <a:avLst/>
          </a:prstGeom>
          <a:noFill/>
          <a:ln w="9525">
            <a:noFill/>
            <a:miter lim="800000"/>
            <a:headEnd/>
            <a:tailEnd/>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Section Header">
    <p:spTree>
      <p:nvGrpSpPr>
        <p:cNvPr id="1" name=""/>
        <p:cNvGrpSpPr/>
        <p:nvPr/>
      </p:nvGrpSpPr>
      <p:grpSpPr>
        <a:xfrm>
          <a:off x="0" y="0"/>
          <a:ext cx="0" cy="0"/>
          <a:chOff x="0" y="0"/>
          <a:chExt cx="0" cy="0"/>
        </a:xfrm>
      </p:grpSpPr>
      <p:pic>
        <p:nvPicPr>
          <p:cNvPr id="5" name="Picture 8"/>
          <p:cNvPicPr>
            <a:picLocks noChangeAspect="1"/>
          </p:cNvPicPr>
          <p:nvPr/>
        </p:nvPicPr>
        <p:blipFill>
          <a:blip r:embed="rId2" cstate="print"/>
          <a:stretch>
            <a:fillRect/>
          </a:stretch>
        </p:blipFill>
        <p:spPr bwMode="auto">
          <a:xfrm>
            <a:off x="0" y="0"/>
            <a:ext cx="9144000" cy="5714999"/>
          </a:xfrm>
          <a:prstGeom prst="rect">
            <a:avLst/>
          </a:prstGeom>
          <a:noFill/>
          <a:ln>
            <a:noFill/>
          </a:ln>
        </p:spPr>
      </p:pic>
      <p:sp>
        <p:nvSpPr>
          <p:cNvPr id="6" name="Content Placeholder 5"/>
          <p:cNvSpPr>
            <a:spLocks noGrp="1"/>
          </p:cNvSpPr>
          <p:nvPr>
            <p:ph sz="quarter" idx="10"/>
          </p:nvPr>
        </p:nvSpPr>
        <p:spPr>
          <a:xfrm>
            <a:off x="838200" y="3238501"/>
            <a:ext cx="7772400" cy="1807224"/>
          </a:xfrm>
        </p:spPr>
        <p:txBody>
          <a:bodyPr anchor="t">
            <a:normAutofit/>
          </a:bodyPr>
          <a:lstStyle>
            <a:lvl1pPr marL="0" indent="0" algn="ctr">
              <a:buNone/>
              <a:defRPr sz="1600" b="0">
                <a:solidFill>
                  <a:schemeClr val="bg1"/>
                </a:solidFill>
                <a:effectLst>
                  <a:outerShdw blurRad="38100" dist="38100" dir="2700000" algn="tl">
                    <a:srgbClr val="000000">
                      <a:alpha val="43137"/>
                    </a:srgbClr>
                  </a:outerShdw>
                </a:effectLst>
              </a:defRPr>
            </a:lvl1pPr>
          </a:lstStyle>
          <a:p>
            <a:pPr lvl="0"/>
            <a:r>
              <a:rPr lang="en-US"/>
              <a:t>Click to edit Master text styles</a:t>
            </a:r>
          </a:p>
        </p:txBody>
      </p:sp>
      <p:sp>
        <p:nvSpPr>
          <p:cNvPr id="23" name="Title 22"/>
          <p:cNvSpPr>
            <a:spLocks noGrp="1"/>
          </p:cNvSpPr>
          <p:nvPr>
            <p:ph type="title" hasCustomPrompt="1"/>
          </p:nvPr>
        </p:nvSpPr>
        <p:spPr>
          <a:xfrm>
            <a:off x="838200" y="2286000"/>
            <a:ext cx="7772400" cy="952500"/>
          </a:xfrm>
        </p:spPr>
        <p:txBody>
          <a:bodyPr>
            <a:normAutofit/>
          </a:bodyPr>
          <a:lstStyle>
            <a:lvl1pPr algn="ctr">
              <a:defRPr sz="3400" b="0">
                <a:solidFill>
                  <a:schemeClr val="bg1"/>
                </a:solidFill>
                <a:effectLst>
                  <a:outerShdw blurRad="60007" dist="310007" dir="7680000" sy="30000" kx="1300200" algn="ctr" rotWithShape="0">
                    <a:prstClr val="black">
                      <a:alpha val="32000"/>
                    </a:prstClr>
                  </a:outerShdw>
                </a:effectLst>
              </a:defRPr>
            </a:lvl1pPr>
          </a:lstStyle>
          <a:p>
            <a:r>
              <a:rPr lang="en-US" dirty="0"/>
              <a:t>Click To Edit Master Title Style</a:t>
            </a:r>
            <a:endParaRPr lang="id-ID" dirty="0"/>
          </a:p>
        </p:txBody>
      </p:sp>
    </p:spTree>
  </p:cSld>
  <p:clrMapOvr>
    <a:masterClrMapping/>
  </p:clrMapOvr>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5417366"/>
            <a:ext cx="2133600" cy="183868"/>
          </a:xfrm>
          <a:prstGeom prst="rect">
            <a:avLst/>
          </a:prstGeom>
        </p:spPr>
        <p:txBody>
          <a:bodyPr/>
          <a:lstStyle/>
          <a:p>
            <a:pPr>
              <a:defRPr/>
            </a:pPr>
            <a:endParaRPr lang="en-US"/>
          </a:p>
        </p:txBody>
      </p:sp>
      <p:sp>
        <p:nvSpPr>
          <p:cNvPr id="4" name="Slide Number Placeholder 3"/>
          <p:cNvSpPr>
            <a:spLocks noGrp="1"/>
          </p:cNvSpPr>
          <p:nvPr>
            <p:ph type="sldNum" sz="quarter" idx="12"/>
          </p:nvPr>
        </p:nvSpPr>
        <p:spPr>
          <a:xfrm>
            <a:off x="6553200" y="5417366"/>
            <a:ext cx="2133600" cy="183868"/>
          </a:xfrm>
          <a:prstGeom prst="rect">
            <a:avLst/>
          </a:prstGeom>
        </p:spPr>
        <p:txBody>
          <a:bodyPr/>
          <a:lstStyle/>
          <a:p>
            <a:pPr>
              <a:defRPr/>
            </a:pPr>
            <a:fld id="{62178A4E-6E09-47B5-B82C-ECD98C7E6DE5}" type="slidenum">
              <a:rPr lang="en-US" smtClean="0"/>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6_SUB Title and Content">
    <p:spTree>
      <p:nvGrpSpPr>
        <p:cNvPr id="1" name=""/>
        <p:cNvGrpSpPr/>
        <p:nvPr/>
      </p:nvGrpSpPr>
      <p:grpSpPr>
        <a:xfrm>
          <a:off x="0" y="0"/>
          <a:ext cx="0" cy="0"/>
          <a:chOff x="0" y="0"/>
          <a:chExt cx="0" cy="0"/>
        </a:xfrm>
      </p:grpSpPr>
      <p:sp>
        <p:nvSpPr>
          <p:cNvPr id="6" name="Rectangle 5"/>
          <p:cNvSpPr/>
          <p:nvPr/>
        </p:nvSpPr>
        <p:spPr>
          <a:xfrm>
            <a:off x="0" y="0"/>
            <a:ext cx="9144000" cy="529590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228866"/>
            <a:ext cx="8458200" cy="495034"/>
          </a:xfrm>
        </p:spPr>
        <p:txBody>
          <a:bodyPr/>
          <a:lstStyle>
            <a:lvl1pPr algn="ctr">
              <a:defRPr/>
            </a:lvl1pPr>
          </a:lstStyle>
          <a:p>
            <a:r>
              <a:rPr lang="en-US"/>
              <a:t>Click to edit Master title style</a:t>
            </a:r>
            <a:endParaRPr lang="id-ID"/>
          </a:p>
        </p:txBody>
      </p:sp>
      <p:sp>
        <p:nvSpPr>
          <p:cNvPr id="5" name="Footer Placeholder 4"/>
          <p:cNvSpPr>
            <a:spLocks noGrp="1"/>
          </p:cNvSpPr>
          <p:nvPr>
            <p:ph type="ftr" sz="quarter" idx="10"/>
          </p:nvPr>
        </p:nvSpPr>
        <p:spPr/>
        <p:txBody>
          <a:bodyPr/>
          <a:lstStyle/>
          <a:p>
            <a:endParaRPr lang="en-US"/>
          </a:p>
        </p:txBody>
      </p:sp>
      <p:sp>
        <p:nvSpPr>
          <p:cNvPr id="4" name="Date Placeholder 5"/>
          <p:cNvSpPr>
            <a:spLocks noGrp="1"/>
          </p:cNvSpPr>
          <p:nvPr>
            <p:ph type="dt" sz="half" idx="2"/>
          </p:nvPr>
        </p:nvSpPr>
        <p:spPr>
          <a:xfrm>
            <a:off x="0" y="5297488"/>
            <a:ext cx="762000" cy="303212"/>
          </a:xfrm>
          <a:prstGeom prst="rect">
            <a:avLst/>
          </a:prstGeom>
          <a:solidFill>
            <a:schemeClr val="bg1">
              <a:lumMod val="95000"/>
            </a:schemeClr>
          </a:solidFill>
          <a:effectLst/>
        </p:spPr>
        <p:txBody>
          <a:bodyPr vert="horz" lIns="91440" tIns="45720" rIns="91440" bIns="45720" rtlCol="0" anchor="ctr"/>
          <a:lstStyle>
            <a:lvl1pPr algn="ctr">
              <a:defRPr sz="1200" b="0">
                <a:solidFill>
                  <a:schemeClr val="tx1"/>
                </a:solidFill>
                <a:latin typeface="Gill Sans MT Condensed" pitchFamily="34" charset="0"/>
              </a:defRPr>
            </a:lvl1pPr>
          </a:lstStyle>
          <a:p>
            <a:fld id="{BD9CECEA-1ECA-44DA-B8C0-500B5744C254}" type="datetimeFigureOut">
              <a:rPr lang="en-US" smtClean="0"/>
              <a:pPr/>
              <a:t>8/27/2021</a:t>
            </a:fld>
            <a:endParaRPr lang="en-US"/>
          </a:p>
        </p:txBody>
      </p:sp>
      <p:sp>
        <p:nvSpPr>
          <p:cNvPr id="8" name="Table Placeholder 7"/>
          <p:cNvSpPr>
            <a:spLocks noGrp="1"/>
          </p:cNvSpPr>
          <p:nvPr>
            <p:ph type="tbl" sz="quarter" idx="11"/>
          </p:nvPr>
        </p:nvSpPr>
        <p:spPr>
          <a:xfrm>
            <a:off x="228600" y="800100"/>
            <a:ext cx="8686800" cy="4343400"/>
          </a:xfrm>
        </p:spPr>
        <p:txBody>
          <a:bodyPr/>
          <a:lstStyle/>
          <a:p>
            <a:r>
              <a:rPr lang="en-US"/>
              <a:t>Click icon to add table</a:t>
            </a:r>
          </a:p>
        </p:txBody>
      </p:sp>
    </p:spTree>
  </p:cSld>
  <p:clrMapOvr>
    <a:masterClrMapping/>
  </p:clrMapOvr>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9_SUB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5" name="Date Placeholder 5"/>
          <p:cNvSpPr>
            <a:spLocks noGrp="1"/>
          </p:cNvSpPr>
          <p:nvPr>
            <p:ph type="dt" sz="half" idx="2"/>
          </p:nvPr>
        </p:nvSpPr>
        <p:spPr>
          <a:xfrm>
            <a:off x="0" y="5297488"/>
            <a:ext cx="762000" cy="303212"/>
          </a:xfrm>
          <a:prstGeom prst="rect">
            <a:avLst/>
          </a:prstGeom>
          <a:solidFill>
            <a:schemeClr val="bg1">
              <a:lumMod val="95000"/>
            </a:schemeClr>
          </a:solidFill>
          <a:effectLst/>
        </p:spPr>
        <p:txBody>
          <a:bodyPr vert="horz" lIns="91440" tIns="45720" rIns="91440" bIns="45720" rtlCol="0" anchor="ctr"/>
          <a:lstStyle>
            <a:lvl1pPr algn="ctr">
              <a:defRPr sz="1200" b="0">
                <a:solidFill>
                  <a:schemeClr val="tx1"/>
                </a:solidFill>
                <a:latin typeface="Gill Sans MT Condensed" pitchFamily="34" charset="0"/>
              </a:defRPr>
            </a:lvl1pPr>
          </a:lstStyle>
          <a:p>
            <a:fld id="{BD9CECEA-1ECA-44DA-B8C0-500B5744C254}" type="datetimeFigureOut">
              <a:rPr lang="en-US" smtClean="0"/>
              <a:pPr/>
              <a:t>8/27/2021</a:t>
            </a:fld>
            <a:endParaRPr lang="en-US"/>
          </a:p>
        </p:txBody>
      </p:sp>
    </p:spTree>
  </p:cSld>
  <p:clrMapOvr>
    <a:masterClrMapping/>
  </p:clrMapOvr>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14_Section Header">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srcRect/>
          <a:stretch>
            <a:fillRect/>
          </a:stretch>
        </p:blipFill>
        <p:spPr bwMode="auto">
          <a:xfrm>
            <a:off x="0" y="1"/>
            <a:ext cx="9144000" cy="5715000"/>
          </a:xfrm>
          <a:prstGeom prst="rect">
            <a:avLst/>
          </a:prstGeom>
          <a:noFill/>
          <a:ln w="9525">
            <a:noFill/>
            <a:miter lim="800000"/>
            <a:headEnd/>
            <a:tailEnd/>
          </a:ln>
        </p:spPr>
      </p:pic>
      <p:sp>
        <p:nvSpPr>
          <p:cNvPr id="2" name="Title 1"/>
          <p:cNvSpPr>
            <a:spLocks noGrp="1"/>
          </p:cNvSpPr>
          <p:nvPr>
            <p:ph type="title" hasCustomPrompt="1"/>
          </p:nvPr>
        </p:nvSpPr>
        <p:spPr>
          <a:xfrm>
            <a:off x="722313" y="3672425"/>
            <a:ext cx="7772400" cy="1135063"/>
          </a:xfrm>
        </p:spPr>
        <p:txBody>
          <a:bodyPr anchor="t"/>
          <a:lstStyle>
            <a:lvl1pPr algn="r">
              <a:defRPr sz="3800" b="0" cap="small" baseline="0">
                <a:solidFill>
                  <a:schemeClr val="accent5">
                    <a:lumMod val="40000"/>
                    <a:lumOff val="60000"/>
                  </a:schemeClr>
                </a:solidFill>
                <a:effectLst>
                  <a:outerShdw blurRad="50800" dist="38100" dir="18900000" algn="bl" rotWithShape="0">
                    <a:prstClr val="black">
                      <a:alpha val="40000"/>
                    </a:prstClr>
                  </a:outerShdw>
                </a:effectLst>
              </a:defRPr>
            </a:lvl1pPr>
          </a:lstStyle>
          <a:p>
            <a:r>
              <a:rPr lang="en-US" dirty="0"/>
              <a:t>&lt;&lt;Sub Topic&gt;&gt;</a:t>
            </a:r>
          </a:p>
        </p:txBody>
      </p:sp>
      <p:sp>
        <p:nvSpPr>
          <p:cNvPr id="5" name="Text Placeholder 4"/>
          <p:cNvSpPr>
            <a:spLocks noGrp="1"/>
          </p:cNvSpPr>
          <p:nvPr>
            <p:ph type="body" sz="quarter" idx="10"/>
          </p:nvPr>
        </p:nvSpPr>
        <p:spPr>
          <a:xfrm>
            <a:off x="722313" y="517525"/>
            <a:ext cx="7772400" cy="3019425"/>
          </a:xfrm>
        </p:spPr>
        <p:txBody>
          <a:bodyPr anchor="b">
            <a:normAutofit/>
          </a:bodyPr>
          <a:lstStyle>
            <a:lvl1pPr>
              <a:defRPr sz="1800">
                <a:effectLst>
                  <a:outerShdw blurRad="38100" dist="38100" dir="2700000" algn="tl">
                    <a:srgbClr val="000000">
                      <a:alpha val="43137"/>
                    </a:srgbClr>
                  </a:outerShdw>
                </a:effectLst>
              </a:defRPr>
            </a:lvl1pPr>
            <a:lvl2pPr marL="914400" indent="-573088">
              <a:buNone/>
              <a:defRPr sz="2000">
                <a:solidFill>
                  <a:schemeClr val="bg1">
                    <a:lumMod val="95000"/>
                  </a:schemeClr>
                </a:solidFill>
                <a:effectLst>
                  <a:outerShdw blurRad="38100" dist="38100" dir="2700000" algn="tl">
                    <a:srgbClr val="000000">
                      <a:alpha val="43137"/>
                    </a:srgbClr>
                  </a:outerShdw>
                </a:effectLst>
              </a:defRPr>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TERIMA KASIH">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srcRect/>
          <a:stretch>
            <a:fillRect/>
          </a:stretch>
        </p:blipFill>
        <p:spPr bwMode="auto">
          <a:xfrm>
            <a:off x="0" y="1"/>
            <a:ext cx="9144000" cy="5715000"/>
          </a:xfrm>
          <a:prstGeom prst="rect">
            <a:avLst/>
          </a:prstGeom>
          <a:noFill/>
          <a:ln w="9525">
            <a:noFill/>
            <a:miter lim="800000"/>
            <a:headEnd/>
            <a:tailEnd/>
          </a:ln>
        </p:spPr>
      </p:pic>
      <p:sp>
        <p:nvSpPr>
          <p:cNvPr id="2" name="Title 1"/>
          <p:cNvSpPr>
            <a:spLocks noGrp="1"/>
          </p:cNvSpPr>
          <p:nvPr>
            <p:ph type="title" hasCustomPrompt="1"/>
          </p:nvPr>
        </p:nvSpPr>
        <p:spPr>
          <a:xfrm>
            <a:off x="722313" y="3672425"/>
            <a:ext cx="7772400" cy="1135063"/>
          </a:xfrm>
        </p:spPr>
        <p:txBody>
          <a:bodyPr anchor="t"/>
          <a:lstStyle>
            <a:lvl1pPr algn="r">
              <a:defRPr sz="3800" b="0" cap="small" baseline="0">
                <a:solidFill>
                  <a:schemeClr val="accent5">
                    <a:lumMod val="40000"/>
                    <a:lumOff val="60000"/>
                  </a:schemeClr>
                </a:solidFill>
                <a:effectLst>
                  <a:outerShdw blurRad="50800" dist="38100" dir="18900000" algn="bl" rotWithShape="0">
                    <a:prstClr val="black">
                      <a:alpha val="40000"/>
                    </a:prstClr>
                  </a:outerShdw>
                </a:effectLst>
              </a:defRPr>
            </a:lvl1pPr>
          </a:lstStyle>
          <a:p>
            <a:r>
              <a:rPr lang="en-US" dirty="0"/>
              <a:t>&lt;&lt;Sub Topic&gt;&gt;</a:t>
            </a:r>
          </a:p>
        </p:txBody>
      </p:sp>
      <p:sp>
        <p:nvSpPr>
          <p:cNvPr id="5" name="Text Placeholder 4"/>
          <p:cNvSpPr>
            <a:spLocks noGrp="1"/>
          </p:cNvSpPr>
          <p:nvPr>
            <p:ph type="body" sz="quarter" idx="10"/>
          </p:nvPr>
        </p:nvSpPr>
        <p:spPr>
          <a:xfrm>
            <a:off x="722313" y="517525"/>
            <a:ext cx="7772400" cy="3019425"/>
          </a:xfrm>
        </p:spPr>
        <p:txBody>
          <a:bodyPr anchor="b">
            <a:normAutofit/>
          </a:bodyPr>
          <a:lstStyle>
            <a:lvl1pPr>
              <a:defRPr sz="1800">
                <a:effectLst>
                  <a:outerShdw blurRad="38100" dist="38100" dir="2700000" algn="tl">
                    <a:srgbClr val="000000">
                      <a:alpha val="43137"/>
                    </a:srgbClr>
                  </a:outerShdw>
                </a:effectLst>
              </a:defRPr>
            </a:lvl1pPr>
            <a:lvl2pPr marL="914400" indent="-573088">
              <a:buNone/>
              <a:defRPr sz="2000">
                <a:solidFill>
                  <a:schemeClr val="bg1">
                    <a:lumMod val="95000"/>
                  </a:schemeClr>
                </a:solidFill>
                <a:effectLst>
                  <a:outerShdw blurRad="38100" dist="38100" dir="2700000" algn="tl">
                    <a:srgbClr val="000000">
                      <a:alpha val="43137"/>
                    </a:srgbClr>
                  </a:outerShdw>
                </a:effectLst>
              </a:defRPr>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15_Section Header">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srcRect/>
          <a:stretch>
            <a:fillRect/>
          </a:stretch>
        </p:blipFill>
        <p:spPr bwMode="auto">
          <a:xfrm>
            <a:off x="0" y="1"/>
            <a:ext cx="9144000" cy="5715000"/>
          </a:xfrm>
          <a:prstGeom prst="rect">
            <a:avLst/>
          </a:prstGeom>
          <a:noFill/>
          <a:ln w="9525">
            <a:noFill/>
            <a:miter lim="800000"/>
            <a:headEnd/>
            <a:tailEnd/>
          </a:ln>
        </p:spPr>
      </p:pic>
      <p:sp>
        <p:nvSpPr>
          <p:cNvPr id="2" name="Title 1"/>
          <p:cNvSpPr>
            <a:spLocks noGrp="1"/>
          </p:cNvSpPr>
          <p:nvPr>
            <p:ph type="title" hasCustomPrompt="1"/>
          </p:nvPr>
        </p:nvSpPr>
        <p:spPr>
          <a:xfrm>
            <a:off x="722313" y="3672425"/>
            <a:ext cx="7772400" cy="1135063"/>
          </a:xfrm>
        </p:spPr>
        <p:txBody>
          <a:bodyPr anchor="t"/>
          <a:lstStyle>
            <a:lvl1pPr algn="r">
              <a:defRPr sz="3800" b="0" cap="small" baseline="0">
                <a:solidFill>
                  <a:schemeClr val="accent5">
                    <a:lumMod val="40000"/>
                    <a:lumOff val="60000"/>
                  </a:schemeClr>
                </a:solidFill>
                <a:effectLst>
                  <a:outerShdw blurRad="50800" dist="38100" dir="18900000" algn="bl" rotWithShape="0">
                    <a:prstClr val="black">
                      <a:alpha val="40000"/>
                    </a:prstClr>
                  </a:outerShdw>
                </a:effectLst>
              </a:defRPr>
            </a:lvl1pPr>
          </a:lstStyle>
          <a:p>
            <a:r>
              <a:rPr lang="en-US" dirty="0"/>
              <a:t>&lt;&lt;Sub Topic&gt;&gt;</a:t>
            </a:r>
          </a:p>
        </p:txBody>
      </p:sp>
      <p:sp>
        <p:nvSpPr>
          <p:cNvPr id="5" name="Text Placeholder 4"/>
          <p:cNvSpPr>
            <a:spLocks noGrp="1"/>
          </p:cNvSpPr>
          <p:nvPr>
            <p:ph type="body" sz="quarter" idx="10"/>
          </p:nvPr>
        </p:nvSpPr>
        <p:spPr>
          <a:xfrm>
            <a:off x="722313" y="517525"/>
            <a:ext cx="7772400" cy="3019425"/>
          </a:xfrm>
        </p:spPr>
        <p:txBody>
          <a:bodyPr anchor="b">
            <a:normAutofit/>
          </a:bodyPr>
          <a:lstStyle>
            <a:lvl1pPr>
              <a:defRPr sz="1800">
                <a:effectLst>
                  <a:outerShdw blurRad="38100" dist="38100" dir="2700000" algn="tl">
                    <a:srgbClr val="000000">
                      <a:alpha val="43137"/>
                    </a:srgbClr>
                  </a:outerShdw>
                </a:effectLst>
              </a:defRPr>
            </a:lvl1pPr>
            <a:lvl2pPr marL="914400" indent="-573088">
              <a:buNone/>
              <a:defRPr sz="2000">
                <a:solidFill>
                  <a:schemeClr val="bg1">
                    <a:lumMod val="95000"/>
                  </a:schemeClr>
                </a:solidFill>
                <a:effectLst>
                  <a:outerShdw blurRad="38100" dist="38100" dir="2700000" algn="tl">
                    <a:srgbClr val="000000">
                      <a:alpha val="43137"/>
                    </a:srgbClr>
                  </a:outerShdw>
                </a:effectLst>
              </a:defRPr>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_TERIMA KASIH">
    <p:spTree>
      <p:nvGrpSpPr>
        <p:cNvPr id="1" name=""/>
        <p:cNvGrpSpPr/>
        <p:nvPr/>
      </p:nvGrpSpPr>
      <p:grpSpPr>
        <a:xfrm>
          <a:off x="0" y="0"/>
          <a:ext cx="0" cy="0"/>
          <a:chOff x="0" y="0"/>
          <a:chExt cx="0" cy="0"/>
        </a:xfrm>
      </p:grpSpPr>
      <p:pic>
        <p:nvPicPr>
          <p:cNvPr id="7" name="Picture 8"/>
          <p:cNvPicPr>
            <a:picLocks noChangeAspect="1"/>
          </p:cNvPicPr>
          <p:nvPr/>
        </p:nvPicPr>
        <p:blipFill>
          <a:blip r:embed="rId2" cstate="print"/>
          <a:srcRect/>
          <a:stretch>
            <a:fillRect/>
          </a:stretch>
        </p:blipFill>
        <p:spPr bwMode="auto">
          <a:xfrm>
            <a:off x="0" y="1"/>
            <a:ext cx="9144000" cy="5715000"/>
          </a:xfrm>
          <a:prstGeom prst="rect">
            <a:avLst/>
          </a:prstGeom>
          <a:noFill/>
          <a:ln w="9525">
            <a:noFill/>
            <a:miter lim="800000"/>
            <a:headEnd/>
            <a:tailEnd/>
          </a:ln>
        </p:spPr>
      </p:pic>
      <p:sp>
        <p:nvSpPr>
          <p:cNvPr id="2" name="Title 1"/>
          <p:cNvSpPr>
            <a:spLocks noGrp="1"/>
          </p:cNvSpPr>
          <p:nvPr>
            <p:ph type="title" hasCustomPrompt="1"/>
          </p:nvPr>
        </p:nvSpPr>
        <p:spPr>
          <a:xfrm>
            <a:off x="722313" y="3672425"/>
            <a:ext cx="7772400" cy="1135063"/>
          </a:xfrm>
        </p:spPr>
        <p:txBody>
          <a:bodyPr anchor="t"/>
          <a:lstStyle>
            <a:lvl1pPr algn="r">
              <a:defRPr sz="3800" b="0" cap="small" baseline="0">
                <a:solidFill>
                  <a:schemeClr val="accent5">
                    <a:lumMod val="40000"/>
                    <a:lumOff val="60000"/>
                  </a:schemeClr>
                </a:solidFill>
                <a:effectLst>
                  <a:outerShdw blurRad="50800" dist="38100" dir="18900000" algn="bl" rotWithShape="0">
                    <a:prstClr val="black">
                      <a:alpha val="40000"/>
                    </a:prstClr>
                  </a:outerShdw>
                </a:effectLst>
              </a:defRPr>
            </a:lvl1pPr>
          </a:lstStyle>
          <a:p>
            <a:r>
              <a:rPr lang="en-US" dirty="0"/>
              <a:t>&lt;&lt;Sub Topic&gt;&gt;</a:t>
            </a:r>
          </a:p>
        </p:txBody>
      </p:sp>
      <p:sp>
        <p:nvSpPr>
          <p:cNvPr id="5" name="Text Placeholder 4"/>
          <p:cNvSpPr>
            <a:spLocks noGrp="1"/>
          </p:cNvSpPr>
          <p:nvPr>
            <p:ph type="body" sz="quarter" idx="10"/>
          </p:nvPr>
        </p:nvSpPr>
        <p:spPr>
          <a:xfrm>
            <a:off x="722313" y="517525"/>
            <a:ext cx="7772400" cy="3019425"/>
          </a:xfrm>
        </p:spPr>
        <p:txBody>
          <a:bodyPr anchor="b">
            <a:normAutofit/>
          </a:bodyPr>
          <a:lstStyle>
            <a:lvl1pPr>
              <a:defRPr sz="1800">
                <a:effectLst>
                  <a:outerShdw blurRad="38100" dist="38100" dir="2700000" algn="tl">
                    <a:srgbClr val="000000">
                      <a:alpha val="43137"/>
                    </a:srgbClr>
                  </a:outerShdw>
                </a:effectLst>
              </a:defRPr>
            </a:lvl1pPr>
            <a:lvl2pPr marL="914400" indent="-573088">
              <a:buNone/>
              <a:defRPr sz="2000">
                <a:solidFill>
                  <a:schemeClr val="bg1">
                    <a:lumMod val="95000"/>
                  </a:schemeClr>
                </a:solidFill>
                <a:effectLst>
                  <a:outerShdw blurRad="38100" dist="38100" dir="2700000" algn="tl">
                    <a:srgbClr val="000000">
                      <a:alpha val="43137"/>
                    </a:srgbClr>
                  </a:outerShdw>
                </a:effectLst>
              </a:defRPr>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solidFill>
                  <a:srgbClr val="0070C0"/>
                </a:solidFill>
                <a:effectLst/>
              </a:defRPr>
            </a:lvl1pPr>
          </a:lstStyle>
          <a:p>
            <a:r>
              <a:rPr lang="en-US"/>
              <a:t>Click to edit Master title style</a:t>
            </a:r>
            <a:endParaRPr lang="id-ID"/>
          </a:p>
        </p:txBody>
      </p:sp>
      <p:sp>
        <p:nvSpPr>
          <p:cNvPr id="3" name="Content Placeholder 2"/>
          <p:cNvSpPr>
            <a:spLocks noGrp="1"/>
          </p:cNvSpPr>
          <p:nvPr>
            <p:ph idx="1"/>
          </p:nvPr>
        </p:nvSpPr>
        <p:spPr>
          <a:xfrm>
            <a:off x="857224" y="1333500"/>
            <a:ext cx="5391176" cy="3964798"/>
          </a:xfrm>
        </p:spPr>
        <p:txBody>
          <a:bodyPr anchor="t">
            <a:normAutofit/>
          </a:bodyPr>
          <a:lstStyle>
            <a:lvl1pPr>
              <a:spcBef>
                <a:spcPts val="1154"/>
              </a:spcBef>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buFont typeface="Courier New" pitchFamily="49" charset="0"/>
              <a:buChar char="o"/>
              <a:defRPr sz="2400"/>
            </a:lvl2pPr>
            <a:lvl3pPr marL="461963" indent="-230188">
              <a:spcBef>
                <a:spcPts val="0"/>
              </a:spcBef>
              <a:defRPr sz="2400"/>
            </a:lvl3pPr>
            <a:lvl4pPr marL="804863" indent="-342900">
              <a:spcBef>
                <a:spcPts val="0"/>
              </a:spcBef>
              <a:buFont typeface="Wingdings" pitchFamily="2" charset="2"/>
              <a:buChar char="ü"/>
              <a:defRPr sz="2400">
                <a:solidFill>
                  <a:srgbClr val="7030A0"/>
                </a:solidFill>
              </a:defRPr>
            </a:lvl4pPr>
            <a:lvl5pPr marL="1090613" indent="-285750">
              <a:spcBef>
                <a:spcPts val="0"/>
              </a:spcBef>
              <a:defRPr sz="2400"/>
            </a:lvl5pPr>
            <a:lvl6pPr marL="461963" indent="-230188">
              <a:defRPr sz="900">
                <a:solidFill>
                  <a:srgbClr val="002060"/>
                </a:solidFill>
                <a:latin typeface="Segoe UI" pitchFamily="34" charset="0"/>
                <a:ea typeface="Segoe UI" pitchFamily="34" charset="0"/>
                <a:cs typeface="Segoe UI" pitchFamily="34" charset="0"/>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Tree>
  </p:cSld>
  <p:clrMapOvr>
    <a:masterClrMapping/>
  </p:clrMapOvr>
  <p:hf sldNum="0" hdr="0" dt="0"/>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9" name="Freeform 8"/>
          <p:cNvSpPr/>
          <p:nvPr/>
        </p:nvSpPr>
        <p:spPr>
          <a:xfrm>
            <a:off x="0" y="4120308"/>
            <a:ext cx="9144000" cy="1594692"/>
          </a:xfrm>
          <a:custGeom>
            <a:avLst/>
            <a:gdLst>
              <a:gd name="connsiteX0" fmla="*/ 0 w 9144000"/>
              <a:gd name="connsiteY0" fmla="*/ 0 h 1583675"/>
              <a:gd name="connsiteX1" fmla="*/ 9144000 w 9144000"/>
              <a:gd name="connsiteY1" fmla="*/ 0 h 1583675"/>
              <a:gd name="connsiteX2" fmla="*/ 9144000 w 9144000"/>
              <a:gd name="connsiteY2" fmla="*/ 1583675 h 1583675"/>
              <a:gd name="connsiteX3" fmla="*/ 0 w 9144000"/>
              <a:gd name="connsiteY3" fmla="*/ 1583675 h 1583675"/>
              <a:gd name="connsiteX4" fmla="*/ 0 w 9144000"/>
              <a:gd name="connsiteY4" fmla="*/ 0 h 1583675"/>
              <a:gd name="connsiteX0" fmla="*/ 0 w 9144000"/>
              <a:gd name="connsiteY0" fmla="*/ 11017 h 1594692"/>
              <a:gd name="connsiteX1" fmla="*/ 2104222 w 9144000"/>
              <a:gd name="connsiteY1" fmla="*/ 0 h 1594692"/>
              <a:gd name="connsiteX2" fmla="*/ 9144000 w 9144000"/>
              <a:gd name="connsiteY2" fmla="*/ 11017 h 1594692"/>
              <a:gd name="connsiteX3" fmla="*/ 9144000 w 9144000"/>
              <a:gd name="connsiteY3" fmla="*/ 1594692 h 1594692"/>
              <a:gd name="connsiteX4" fmla="*/ 0 w 9144000"/>
              <a:gd name="connsiteY4" fmla="*/ 1594692 h 1594692"/>
              <a:gd name="connsiteX5" fmla="*/ 0 w 9144000"/>
              <a:gd name="connsiteY5" fmla="*/ 11017 h 1594692"/>
              <a:gd name="connsiteX0" fmla="*/ 0 w 9144000"/>
              <a:gd name="connsiteY0" fmla="*/ 11017 h 1594692"/>
              <a:gd name="connsiteX1" fmla="*/ 2104222 w 9144000"/>
              <a:gd name="connsiteY1" fmla="*/ 0 h 1594692"/>
              <a:gd name="connsiteX2" fmla="*/ 2610998 w 9144000"/>
              <a:gd name="connsiteY2" fmla="*/ 0 h 1594692"/>
              <a:gd name="connsiteX3" fmla="*/ 9144000 w 9144000"/>
              <a:gd name="connsiteY3" fmla="*/ 11017 h 1594692"/>
              <a:gd name="connsiteX4" fmla="*/ 9144000 w 9144000"/>
              <a:gd name="connsiteY4" fmla="*/ 1594692 h 1594692"/>
              <a:gd name="connsiteX5" fmla="*/ 0 w 9144000"/>
              <a:gd name="connsiteY5" fmla="*/ 1594692 h 1594692"/>
              <a:gd name="connsiteX6" fmla="*/ 0 w 9144000"/>
              <a:gd name="connsiteY6" fmla="*/ 11017 h 1594692"/>
              <a:gd name="connsiteX0" fmla="*/ 0 w 9144000"/>
              <a:gd name="connsiteY0" fmla="*/ 11017 h 1594692"/>
              <a:gd name="connsiteX1" fmla="*/ 2104222 w 9144000"/>
              <a:gd name="connsiteY1" fmla="*/ 0 h 1594692"/>
              <a:gd name="connsiteX2" fmla="*/ 2313542 w 9144000"/>
              <a:gd name="connsiteY2" fmla="*/ 0 h 1594692"/>
              <a:gd name="connsiteX3" fmla="*/ 2610998 w 9144000"/>
              <a:gd name="connsiteY3" fmla="*/ 0 h 1594692"/>
              <a:gd name="connsiteX4" fmla="*/ 9144000 w 9144000"/>
              <a:gd name="connsiteY4" fmla="*/ 11017 h 1594692"/>
              <a:gd name="connsiteX5" fmla="*/ 9144000 w 9144000"/>
              <a:gd name="connsiteY5" fmla="*/ 1594692 h 1594692"/>
              <a:gd name="connsiteX6" fmla="*/ 0 w 9144000"/>
              <a:gd name="connsiteY6" fmla="*/ 1594692 h 1594692"/>
              <a:gd name="connsiteX7" fmla="*/ 0 w 9144000"/>
              <a:gd name="connsiteY7" fmla="*/ 11017 h 1594692"/>
              <a:gd name="connsiteX0" fmla="*/ 0 w 9144000"/>
              <a:gd name="connsiteY0" fmla="*/ 11017 h 1594692"/>
              <a:gd name="connsiteX1" fmla="*/ 2104222 w 9144000"/>
              <a:gd name="connsiteY1" fmla="*/ 0 h 1594692"/>
              <a:gd name="connsiteX2" fmla="*/ 2313542 w 9144000"/>
              <a:gd name="connsiteY2" fmla="*/ 0 h 1594692"/>
              <a:gd name="connsiteX3" fmla="*/ 2313542 w 9144000"/>
              <a:gd name="connsiteY3" fmla="*/ 228866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594692">
                <a:moveTo>
                  <a:pt x="0" y="11017"/>
                </a:moveTo>
                <a:lnTo>
                  <a:pt x="2104222" y="0"/>
                </a:lnTo>
                <a:lnTo>
                  <a:pt x="2313542" y="0"/>
                </a:lnTo>
                <a:lnTo>
                  <a:pt x="2465942" y="188385"/>
                </a:lnTo>
                <a:lnTo>
                  <a:pt x="2610998" y="0"/>
                </a:lnTo>
                <a:lnTo>
                  <a:pt x="9144000" y="11017"/>
                </a:lnTo>
                <a:lnTo>
                  <a:pt x="9144000" y="1594692"/>
                </a:lnTo>
                <a:lnTo>
                  <a:pt x="0" y="1594692"/>
                </a:lnTo>
                <a:lnTo>
                  <a:pt x="0" y="11017"/>
                </a:lnTo>
                <a:close/>
              </a:path>
            </a:pathLst>
          </a:cu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1"/>
          </p:nvPr>
        </p:nvSpPr>
        <p:spPr>
          <a:xfrm>
            <a:off x="838200" y="1"/>
            <a:ext cx="8305800" cy="4131324"/>
          </a:xfrm>
        </p:spPr>
        <p:txBody>
          <a:bodyPr>
            <a:normAutofit/>
          </a:bodyPr>
          <a:lstStyle>
            <a:lvl1pPr>
              <a:spcBef>
                <a:spcPts val="1154"/>
              </a:spcBef>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buFont typeface="Courier New" pitchFamily="49" charset="0"/>
              <a:buChar char="o"/>
              <a:defRPr sz="2400">
                <a:solidFill>
                  <a:srgbClr val="002060"/>
                </a:solidFill>
              </a:defRPr>
            </a:lvl2pPr>
            <a:lvl3pPr marL="461963" indent="-230188">
              <a:spcBef>
                <a:spcPts val="0"/>
              </a:spcBef>
              <a:defRPr sz="2400">
                <a:solidFill>
                  <a:srgbClr val="C00000"/>
                </a:solidFill>
                <a:effectLst/>
              </a:defRPr>
            </a:lvl3pPr>
            <a:lvl4pPr marL="804863" indent="-342900">
              <a:spcBef>
                <a:spcPts val="0"/>
              </a:spcBef>
              <a:buFont typeface="Wingdings" pitchFamily="2" charset="2"/>
              <a:buChar char="ü"/>
              <a:defRPr sz="2400">
                <a:solidFill>
                  <a:srgbClr val="7030A0"/>
                </a:solidFill>
              </a:defRPr>
            </a:lvl4pPr>
            <a:lvl5pPr marL="1090613" indent="-285750">
              <a:spcBef>
                <a:spcPts val="0"/>
              </a:spcBef>
              <a:defRPr sz="1800">
                <a:solidFill>
                  <a:schemeClr val="bg1">
                    <a:lumMod val="5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3" name="Content Placeholder 2"/>
          <p:cNvSpPr>
            <a:spLocks noGrp="1"/>
          </p:cNvSpPr>
          <p:nvPr>
            <p:ph idx="1"/>
          </p:nvPr>
        </p:nvSpPr>
        <p:spPr>
          <a:xfrm>
            <a:off x="838200" y="4307594"/>
            <a:ext cx="7848600" cy="990703"/>
          </a:xfrm>
        </p:spPr>
        <p:txBody>
          <a:bodyPr>
            <a:noAutofit/>
          </a:bodyPr>
          <a:lstStyle>
            <a:lvl1pPr>
              <a:spcBef>
                <a:spcPts val="1154"/>
              </a:spcBef>
              <a:buNone/>
              <a:defRPr sz="1200" b="0">
                <a:solidFill>
                  <a:schemeClr val="bg1"/>
                </a:solidFill>
                <a:effectLst>
                  <a:outerShdw blurRad="38100" dist="38100" dir="2700000" algn="tl">
                    <a:srgbClr val="000000">
                      <a:alpha val="43137"/>
                    </a:srgbClr>
                  </a:outerShdw>
                </a:effectLst>
                <a:latin typeface="+mj-lt"/>
                <a:ea typeface="Segoe UI" pitchFamily="34" charset="0"/>
                <a:cs typeface="Segoe UI" pitchFamily="34" charset="0"/>
              </a:defRPr>
            </a:lvl1pPr>
            <a:lvl2pPr marL="231775" indent="-231775">
              <a:buFont typeface="Courier New" pitchFamily="49" charset="0"/>
              <a:buChar char="o"/>
              <a:defRPr sz="1200">
                <a:solidFill>
                  <a:schemeClr val="bg1"/>
                </a:solidFill>
                <a:latin typeface="+mj-lt"/>
              </a:defRPr>
            </a:lvl2pPr>
            <a:lvl3pPr marL="461963" indent="-230188">
              <a:spcBef>
                <a:spcPts val="0"/>
              </a:spcBef>
              <a:defRPr sz="1200">
                <a:solidFill>
                  <a:schemeClr val="bg1"/>
                </a:solidFill>
                <a:effectLst/>
                <a:latin typeface="+mj-lt"/>
              </a:defRPr>
            </a:lvl3pPr>
            <a:lvl4pPr marL="804863" indent="-342900">
              <a:spcBef>
                <a:spcPts val="0"/>
              </a:spcBef>
              <a:buFont typeface="Wingdings" pitchFamily="2" charset="2"/>
              <a:buChar char="ü"/>
              <a:defRPr sz="1200">
                <a:solidFill>
                  <a:schemeClr val="bg1"/>
                </a:solidFill>
                <a:latin typeface="+mj-lt"/>
              </a:defRPr>
            </a:lvl4pPr>
            <a:lvl5pPr marL="1090613" indent="-285750">
              <a:spcBef>
                <a:spcPts val="0"/>
              </a:spcBef>
              <a:defRPr sz="1200">
                <a:solidFill>
                  <a:schemeClr val="bg1"/>
                </a:solidFill>
                <a:latin typeface="+mj-lt"/>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Title 7"/>
          <p:cNvSpPr>
            <a:spLocks noGrp="1"/>
          </p:cNvSpPr>
          <p:nvPr>
            <p:ph type="title"/>
          </p:nvPr>
        </p:nvSpPr>
        <p:spPr>
          <a:xfrm>
            <a:off x="4572000" y="228866"/>
            <a:ext cx="4572000" cy="432146"/>
          </a:xfrm>
          <a:prstGeom prst="rect">
            <a:avLst/>
          </a:prstGeom>
          <a:solidFill>
            <a:schemeClr val="bg1">
              <a:alpha val="23137"/>
            </a:schemeClr>
          </a:solidFill>
        </p:spPr>
        <p:txBody>
          <a:bodyPr anchor="ctr">
            <a:noAutofit/>
          </a:bodyPr>
          <a:lstStyle>
            <a:lvl1pPr>
              <a:defRPr sz="2000"/>
            </a:lvl1pPr>
          </a:lstStyle>
          <a:p>
            <a:r>
              <a:rPr lang="en-US"/>
              <a:t>Click to edit Master title style</a:t>
            </a:r>
          </a:p>
        </p:txBody>
      </p:sp>
      <p:sp>
        <p:nvSpPr>
          <p:cNvPr id="7" name="Footer Placeholder 6"/>
          <p:cNvSpPr>
            <a:spLocks noGrp="1"/>
          </p:cNvSpPr>
          <p:nvPr>
            <p:ph type="ftr" sz="quarter" idx="10"/>
          </p:nvPr>
        </p:nvSpPr>
        <p:spPr/>
        <p:txBody>
          <a:bodyPr/>
          <a:lstStyle/>
          <a:p>
            <a:endParaRPr lang="en-US"/>
          </a:p>
        </p:txBody>
      </p:sp>
      <p:grpSp>
        <p:nvGrpSpPr>
          <p:cNvPr id="2" name="Group 10"/>
          <p:cNvGrpSpPr/>
          <p:nvPr/>
        </p:nvGrpSpPr>
        <p:grpSpPr>
          <a:xfrm>
            <a:off x="11017" y="0"/>
            <a:ext cx="827183" cy="692155"/>
            <a:chOff x="11017" y="0"/>
            <a:chExt cx="827183" cy="692155"/>
          </a:xfrm>
        </p:grpSpPr>
        <p:sp>
          <p:nvSpPr>
            <p:cNvPr id="10" name="Rectangle 9"/>
            <p:cNvSpPr/>
            <p:nvPr userDrawn="1"/>
          </p:nvSpPr>
          <p:spPr>
            <a:xfrm>
              <a:off x="11017" y="0"/>
              <a:ext cx="827183" cy="6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logo ppt binus.png"/>
            <p:cNvPicPr>
              <a:picLocks noChangeAspect="1"/>
            </p:cNvPicPr>
            <p:nvPr userDrawn="1"/>
          </p:nvPicPr>
          <p:blipFill>
            <a:blip r:embed="rId2"/>
            <a:srcRect l="37506" b="61620"/>
            <a:stretch>
              <a:fillRect/>
            </a:stretch>
          </p:blipFill>
          <p:spPr>
            <a:xfrm>
              <a:off x="22034" y="5502"/>
              <a:ext cx="731520" cy="686653"/>
            </a:xfrm>
            <a:prstGeom prst="rect">
              <a:avLst/>
            </a:prstGeom>
          </p:spPr>
        </p:pic>
      </p:grpSp>
    </p:spTree>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9" name="Freeform 8"/>
          <p:cNvSpPr/>
          <p:nvPr/>
        </p:nvSpPr>
        <p:spPr>
          <a:xfrm>
            <a:off x="0" y="4120308"/>
            <a:ext cx="9144000" cy="1594692"/>
          </a:xfrm>
          <a:custGeom>
            <a:avLst/>
            <a:gdLst>
              <a:gd name="connsiteX0" fmla="*/ 0 w 9144000"/>
              <a:gd name="connsiteY0" fmla="*/ 0 h 1583675"/>
              <a:gd name="connsiteX1" fmla="*/ 9144000 w 9144000"/>
              <a:gd name="connsiteY1" fmla="*/ 0 h 1583675"/>
              <a:gd name="connsiteX2" fmla="*/ 9144000 w 9144000"/>
              <a:gd name="connsiteY2" fmla="*/ 1583675 h 1583675"/>
              <a:gd name="connsiteX3" fmla="*/ 0 w 9144000"/>
              <a:gd name="connsiteY3" fmla="*/ 1583675 h 1583675"/>
              <a:gd name="connsiteX4" fmla="*/ 0 w 9144000"/>
              <a:gd name="connsiteY4" fmla="*/ 0 h 1583675"/>
              <a:gd name="connsiteX0" fmla="*/ 0 w 9144000"/>
              <a:gd name="connsiteY0" fmla="*/ 11017 h 1594692"/>
              <a:gd name="connsiteX1" fmla="*/ 2104222 w 9144000"/>
              <a:gd name="connsiteY1" fmla="*/ 0 h 1594692"/>
              <a:gd name="connsiteX2" fmla="*/ 9144000 w 9144000"/>
              <a:gd name="connsiteY2" fmla="*/ 11017 h 1594692"/>
              <a:gd name="connsiteX3" fmla="*/ 9144000 w 9144000"/>
              <a:gd name="connsiteY3" fmla="*/ 1594692 h 1594692"/>
              <a:gd name="connsiteX4" fmla="*/ 0 w 9144000"/>
              <a:gd name="connsiteY4" fmla="*/ 1594692 h 1594692"/>
              <a:gd name="connsiteX5" fmla="*/ 0 w 9144000"/>
              <a:gd name="connsiteY5" fmla="*/ 11017 h 1594692"/>
              <a:gd name="connsiteX0" fmla="*/ 0 w 9144000"/>
              <a:gd name="connsiteY0" fmla="*/ 11017 h 1594692"/>
              <a:gd name="connsiteX1" fmla="*/ 2104222 w 9144000"/>
              <a:gd name="connsiteY1" fmla="*/ 0 h 1594692"/>
              <a:gd name="connsiteX2" fmla="*/ 2610998 w 9144000"/>
              <a:gd name="connsiteY2" fmla="*/ 0 h 1594692"/>
              <a:gd name="connsiteX3" fmla="*/ 9144000 w 9144000"/>
              <a:gd name="connsiteY3" fmla="*/ 11017 h 1594692"/>
              <a:gd name="connsiteX4" fmla="*/ 9144000 w 9144000"/>
              <a:gd name="connsiteY4" fmla="*/ 1594692 h 1594692"/>
              <a:gd name="connsiteX5" fmla="*/ 0 w 9144000"/>
              <a:gd name="connsiteY5" fmla="*/ 1594692 h 1594692"/>
              <a:gd name="connsiteX6" fmla="*/ 0 w 9144000"/>
              <a:gd name="connsiteY6" fmla="*/ 11017 h 1594692"/>
              <a:gd name="connsiteX0" fmla="*/ 0 w 9144000"/>
              <a:gd name="connsiteY0" fmla="*/ 11017 h 1594692"/>
              <a:gd name="connsiteX1" fmla="*/ 2104222 w 9144000"/>
              <a:gd name="connsiteY1" fmla="*/ 0 h 1594692"/>
              <a:gd name="connsiteX2" fmla="*/ 2313542 w 9144000"/>
              <a:gd name="connsiteY2" fmla="*/ 0 h 1594692"/>
              <a:gd name="connsiteX3" fmla="*/ 2610998 w 9144000"/>
              <a:gd name="connsiteY3" fmla="*/ 0 h 1594692"/>
              <a:gd name="connsiteX4" fmla="*/ 9144000 w 9144000"/>
              <a:gd name="connsiteY4" fmla="*/ 11017 h 1594692"/>
              <a:gd name="connsiteX5" fmla="*/ 9144000 w 9144000"/>
              <a:gd name="connsiteY5" fmla="*/ 1594692 h 1594692"/>
              <a:gd name="connsiteX6" fmla="*/ 0 w 9144000"/>
              <a:gd name="connsiteY6" fmla="*/ 1594692 h 1594692"/>
              <a:gd name="connsiteX7" fmla="*/ 0 w 9144000"/>
              <a:gd name="connsiteY7" fmla="*/ 11017 h 1594692"/>
              <a:gd name="connsiteX0" fmla="*/ 0 w 9144000"/>
              <a:gd name="connsiteY0" fmla="*/ 11017 h 1594692"/>
              <a:gd name="connsiteX1" fmla="*/ 2104222 w 9144000"/>
              <a:gd name="connsiteY1" fmla="*/ 0 h 1594692"/>
              <a:gd name="connsiteX2" fmla="*/ 2313542 w 9144000"/>
              <a:gd name="connsiteY2" fmla="*/ 0 h 1594692"/>
              <a:gd name="connsiteX3" fmla="*/ 2313542 w 9144000"/>
              <a:gd name="connsiteY3" fmla="*/ 228866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594692">
                <a:moveTo>
                  <a:pt x="0" y="11017"/>
                </a:moveTo>
                <a:lnTo>
                  <a:pt x="2104222" y="0"/>
                </a:lnTo>
                <a:lnTo>
                  <a:pt x="2313542" y="0"/>
                </a:lnTo>
                <a:lnTo>
                  <a:pt x="2465942" y="188385"/>
                </a:lnTo>
                <a:lnTo>
                  <a:pt x="2610998" y="0"/>
                </a:lnTo>
                <a:lnTo>
                  <a:pt x="9144000" y="11017"/>
                </a:lnTo>
                <a:lnTo>
                  <a:pt x="9144000" y="1594692"/>
                </a:lnTo>
                <a:lnTo>
                  <a:pt x="0" y="1594692"/>
                </a:lnTo>
                <a:lnTo>
                  <a:pt x="0" y="11017"/>
                </a:lnTo>
                <a:close/>
              </a:path>
            </a:pathLst>
          </a:cu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1"/>
          </p:nvPr>
        </p:nvSpPr>
        <p:spPr>
          <a:xfrm>
            <a:off x="838200" y="1"/>
            <a:ext cx="8305800" cy="4131324"/>
          </a:xfrm>
        </p:spPr>
        <p:txBody>
          <a:bodyPr>
            <a:normAutofit/>
          </a:bodyPr>
          <a:lstStyle>
            <a:lvl1pPr>
              <a:spcBef>
                <a:spcPts val="1154"/>
              </a:spcBef>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buFont typeface="Courier New" pitchFamily="49" charset="0"/>
              <a:buChar char="o"/>
              <a:defRPr sz="2400">
                <a:solidFill>
                  <a:srgbClr val="002060"/>
                </a:solidFill>
              </a:defRPr>
            </a:lvl2pPr>
            <a:lvl3pPr marL="461963" indent="-230188">
              <a:spcBef>
                <a:spcPts val="0"/>
              </a:spcBef>
              <a:defRPr sz="2400">
                <a:solidFill>
                  <a:srgbClr val="C00000"/>
                </a:solidFill>
                <a:effectLst/>
              </a:defRPr>
            </a:lvl3pPr>
            <a:lvl4pPr marL="804863" indent="-342900">
              <a:spcBef>
                <a:spcPts val="0"/>
              </a:spcBef>
              <a:buFont typeface="Wingdings" pitchFamily="2" charset="2"/>
              <a:buChar char="ü"/>
              <a:defRPr sz="2400">
                <a:solidFill>
                  <a:srgbClr val="7030A0"/>
                </a:solidFill>
              </a:defRPr>
            </a:lvl4pPr>
            <a:lvl5pPr marL="1090613" indent="-285750">
              <a:spcBef>
                <a:spcPts val="0"/>
              </a:spcBef>
              <a:defRPr sz="1800">
                <a:solidFill>
                  <a:schemeClr val="bg1">
                    <a:lumMod val="5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3" name="Content Placeholder 2"/>
          <p:cNvSpPr>
            <a:spLocks noGrp="1"/>
          </p:cNvSpPr>
          <p:nvPr>
            <p:ph idx="1"/>
          </p:nvPr>
        </p:nvSpPr>
        <p:spPr>
          <a:xfrm>
            <a:off x="838200" y="4307594"/>
            <a:ext cx="7848600" cy="990703"/>
          </a:xfrm>
        </p:spPr>
        <p:txBody>
          <a:bodyPr>
            <a:noAutofit/>
          </a:bodyPr>
          <a:lstStyle>
            <a:lvl1pPr>
              <a:spcBef>
                <a:spcPts val="1154"/>
              </a:spcBef>
              <a:buNone/>
              <a:defRPr sz="1200" b="0">
                <a:solidFill>
                  <a:schemeClr val="bg1"/>
                </a:solidFill>
                <a:effectLst>
                  <a:outerShdw blurRad="38100" dist="38100" dir="2700000" algn="tl">
                    <a:srgbClr val="000000">
                      <a:alpha val="43137"/>
                    </a:srgbClr>
                  </a:outerShdw>
                </a:effectLst>
                <a:latin typeface="+mj-lt"/>
                <a:ea typeface="Segoe UI" pitchFamily="34" charset="0"/>
                <a:cs typeface="Segoe UI" pitchFamily="34" charset="0"/>
              </a:defRPr>
            </a:lvl1pPr>
            <a:lvl2pPr marL="231775" indent="-231775">
              <a:buFont typeface="Courier New" pitchFamily="49" charset="0"/>
              <a:buChar char="o"/>
              <a:defRPr sz="1200">
                <a:solidFill>
                  <a:schemeClr val="bg1"/>
                </a:solidFill>
                <a:latin typeface="+mj-lt"/>
              </a:defRPr>
            </a:lvl2pPr>
            <a:lvl3pPr marL="461963" indent="-230188">
              <a:spcBef>
                <a:spcPts val="0"/>
              </a:spcBef>
              <a:defRPr sz="1200">
                <a:solidFill>
                  <a:schemeClr val="bg1"/>
                </a:solidFill>
                <a:effectLst/>
                <a:latin typeface="+mj-lt"/>
              </a:defRPr>
            </a:lvl3pPr>
            <a:lvl4pPr marL="804863" indent="-342900">
              <a:spcBef>
                <a:spcPts val="0"/>
              </a:spcBef>
              <a:buFont typeface="Wingdings" pitchFamily="2" charset="2"/>
              <a:buChar char="ü"/>
              <a:defRPr sz="1200">
                <a:solidFill>
                  <a:schemeClr val="bg1"/>
                </a:solidFill>
                <a:latin typeface="+mj-lt"/>
              </a:defRPr>
            </a:lvl4pPr>
            <a:lvl5pPr marL="1090613" indent="-285750">
              <a:spcBef>
                <a:spcPts val="0"/>
              </a:spcBef>
              <a:defRPr sz="1200">
                <a:solidFill>
                  <a:schemeClr val="bg1"/>
                </a:solidFill>
                <a:latin typeface="+mj-lt"/>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Title 7"/>
          <p:cNvSpPr>
            <a:spLocks noGrp="1"/>
          </p:cNvSpPr>
          <p:nvPr>
            <p:ph type="title" hasCustomPrompt="1"/>
          </p:nvPr>
        </p:nvSpPr>
        <p:spPr>
          <a:xfrm>
            <a:off x="4572000" y="228866"/>
            <a:ext cx="4572000" cy="432146"/>
          </a:xfrm>
          <a:prstGeom prst="rect">
            <a:avLst/>
          </a:prstGeom>
          <a:solidFill>
            <a:srgbClr val="006600">
              <a:alpha val="23137"/>
            </a:srgbClr>
          </a:solidFill>
          <a:ln>
            <a:solidFill>
              <a:srgbClr val="00B050"/>
            </a:solidFill>
          </a:ln>
          <a:effectLst>
            <a:outerShdw blurRad="50800" dist="38100" dir="5400000" algn="t" rotWithShape="0">
              <a:prstClr val="black">
                <a:alpha val="40000"/>
              </a:prstClr>
            </a:outerShdw>
          </a:effectLst>
        </p:spPr>
        <p:txBody>
          <a:bodyPr anchor="ctr">
            <a:noAutofit/>
          </a:bodyPr>
          <a:lstStyle>
            <a:lvl1pPr>
              <a:defRPr sz="2000">
                <a:solidFill>
                  <a:schemeClr val="bg1"/>
                </a:solidFill>
                <a:effectLst/>
              </a:defRPr>
            </a:lvl1pPr>
          </a:lstStyle>
          <a:p>
            <a:r>
              <a:rPr lang="en-US"/>
              <a:t>Click to edit Master title style …</a:t>
            </a:r>
          </a:p>
        </p:txBody>
      </p:sp>
      <p:sp>
        <p:nvSpPr>
          <p:cNvPr id="7" name="Footer Placeholder 6"/>
          <p:cNvSpPr>
            <a:spLocks noGrp="1"/>
          </p:cNvSpPr>
          <p:nvPr>
            <p:ph type="ftr" sz="quarter" idx="10"/>
          </p:nvPr>
        </p:nvSpPr>
        <p:spPr/>
        <p:txBody>
          <a:bodyPr/>
          <a:lstStyle/>
          <a:p>
            <a:endParaRPr lang="en-US"/>
          </a:p>
        </p:txBody>
      </p:sp>
    </p:spTree>
  </p:cSld>
  <p:clrMapOvr>
    <a:masterClrMapping/>
  </p:clrMapOvr>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3" name="Content Placeholder 2"/>
          <p:cNvSpPr>
            <a:spLocks noGrp="1"/>
          </p:cNvSpPr>
          <p:nvPr>
            <p:ph idx="12" hasCustomPrompt="1"/>
          </p:nvPr>
        </p:nvSpPr>
        <p:spPr>
          <a:xfrm>
            <a:off x="6400800" y="1"/>
            <a:ext cx="2743199" cy="4131324"/>
          </a:xfrm>
          <a:solidFill>
            <a:srgbClr val="006600"/>
          </a:solidFill>
        </p:spPr>
        <p:txBody>
          <a:bodyPr>
            <a:normAutofit/>
          </a:bodyPr>
          <a:lstStyle>
            <a:lvl1pPr>
              <a:spcBef>
                <a:spcPts val="1154"/>
              </a:spcBef>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buFont typeface="Courier New" pitchFamily="49" charset="0"/>
              <a:buChar char="o"/>
              <a:defRPr sz="2400">
                <a:solidFill>
                  <a:srgbClr val="92D050"/>
                </a:solidFill>
              </a:defRPr>
            </a:lvl2pPr>
            <a:lvl3pPr marL="231775" indent="-231775">
              <a:spcBef>
                <a:spcPts val="0"/>
              </a:spcBef>
              <a:buFont typeface="Courier New" pitchFamily="49" charset="0"/>
              <a:buChar char="o"/>
              <a:defRPr sz="2400">
                <a:solidFill>
                  <a:schemeClr val="bg1"/>
                </a:solidFill>
                <a:effectLst/>
              </a:defRPr>
            </a:lvl3pPr>
            <a:lvl4pPr marL="231775" indent="-231775">
              <a:spcBef>
                <a:spcPts val="0"/>
              </a:spcBef>
              <a:buFont typeface="Courier New" pitchFamily="49" charset="0"/>
              <a:buChar char="o"/>
              <a:defRPr sz="2400">
                <a:solidFill>
                  <a:srgbClr val="92D050"/>
                </a:solidFill>
              </a:defRPr>
            </a:lvl4pPr>
            <a:lvl5pPr marL="231775" indent="-231775">
              <a:spcBef>
                <a:spcPts val="0"/>
              </a:spcBef>
              <a:buFont typeface="Courier New" pitchFamily="49" charset="0"/>
              <a:buChar char="o"/>
              <a:defRPr sz="2000">
                <a:solidFill>
                  <a:schemeClr val="bg1"/>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1"/>
            <a:r>
              <a:rPr lang="en-US"/>
              <a:t>Second level</a:t>
            </a:r>
          </a:p>
          <a:p>
            <a:pPr lvl="2"/>
            <a:r>
              <a:rPr lang="en-US"/>
              <a:t>Third level</a:t>
            </a:r>
          </a:p>
          <a:p>
            <a:pPr lvl="3"/>
            <a:r>
              <a:rPr lang="en-US"/>
              <a:t>Fourth level</a:t>
            </a:r>
          </a:p>
          <a:p>
            <a:pPr lvl="4"/>
            <a:r>
              <a:rPr lang="en-US"/>
              <a:t>Fifth level</a:t>
            </a:r>
            <a:endParaRPr lang="id-ID" dirty="0"/>
          </a:p>
        </p:txBody>
      </p:sp>
      <p:sp>
        <p:nvSpPr>
          <p:cNvPr id="9" name="Freeform 8"/>
          <p:cNvSpPr/>
          <p:nvPr/>
        </p:nvSpPr>
        <p:spPr>
          <a:xfrm>
            <a:off x="0" y="4120308"/>
            <a:ext cx="9144000" cy="1594692"/>
          </a:xfrm>
          <a:custGeom>
            <a:avLst/>
            <a:gdLst>
              <a:gd name="connsiteX0" fmla="*/ 0 w 9144000"/>
              <a:gd name="connsiteY0" fmla="*/ 0 h 1583675"/>
              <a:gd name="connsiteX1" fmla="*/ 9144000 w 9144000"/>
              <a:gd name="connsiteY1" fmla="*/ 0 h 1583675"/>
              <a:gd name="connsiteX2" fmla="*/ 9144000 w 9144000"/>
              <a:gd name="connsiteY2" fmla="*/ 1583675 h 1583675"/>
              <a:gd name="connsiteX3" fmla="*/ 0 w 9144000"/>
              <a:gd name="connsiteY3" fmla="*/ 1583675 h 1583675"/>
              <a:gd name="connsiteX4" fmla="*/ 0 w 9144000"/>
              <a:gd name="connsiteY4" fmla="*/ 0 h 1583675"/>
              <a:gd name="connsiteX0" fmla="*/ 0 w 9144000"/>
              <a:gd name="connsiteY0" fmla="*/ 11017 h 1594692"/>
              <a:gd name="connsiteX1" fmla="*/ 2104222 w 9144000"/>
              <a:gd name="connsiteY1" fmla="*/ 0 h 1594692"/>
              <a:gd name="connsiteX2" fmla="*/ 9144000 w 9144000"/>
              <a:gd name="connsiteY2" fmla="*/ 11017 h 1594692"/>
              <a:gd name="connsiteX3" fmla="*/ 9144000 w 9144000"/>
              <a:gd name="connsiteY3" fmla="*/ 1594692 h 1594692"/>
              <a:gd name="connsiteX4" fmla="*/ 0 w 9144000"/>
              <a:gd name="connsiteY4" fmla="*/ 1594692 h 1594692"/>
              <a:gd name="connsiteX5" fmla="*/ 0 w 9144000"/>
              <a:gd name="connsiteY5" fmla="*/ 11017 h 1594692"/>
              <a:gd name="connsiteX0" fmla="*/ 0 w 9144000"/>
              <a:gd name="connsiteY0" fmla="*/ 11017 h 1594692"/>
              <a:gd name="connsiteX1" fmla="*/ 2104222 w 9144000"/>
              <a:gd name="connsiteY1" fmla="*/ 0 h 1594692"/>
              <a:gd name="connsiteX2" fmla="*/ 2610998 w 9144000"/>
              <a:gd name="connsiteY2" fmla="*/ 0 h 1594692"/>
              <a:gd name="connsiteX3" fmla="*/ 9144000 w 9144000"/>
              <a:gd name="connsiteY3" fmla="*/ 11017 h 1594692"/>
              <a:gd name="connsiteX4" fmla="*/ 9144000 w 9144000"/>
              <a:gd name="connsiteY4" fmla="*/ 1594692 h 1594692"/>
              <a:gd name="connsiteX5" fmla="*/ 0 w 9144000"/>
              <a:gd name="connsiteY5" fmla="*/ 1594692 h 1594692"/>
              <a:gd name="connsiteX6" fmla="*/ 0 w 9144000"/>
              <a:gd name="connsiteY6" fmla="*/ 11017 h 1594692"/>
              <a:gd name="connsiteX0" fmla="*/ 0 w 9144000"/>
              <a:gd name="connsiteY0" fmla="*/ 11017 h 1594692"/>
              <a:gd name="connsiteX1" fmla="*/ 2104222 w 9144000"/>
              <a:gd name="connsiteY1" fmla="*/ 0 h 1594692"/>
              <a:gd name="connsiteX2" fmla="*/ 2313542 w 9144000"/>
              <a:gd name="connsiteY2" fmla="*/ 0 h 1594692"/>
              <a:gd name="connsiteX3" fmla="*/ 2610998 w 9144000"/>
              <a:gd name="connsiteY3" fmla="*/ 0 h 1594692"/>
              <a:gd name="connsiteX4" fmla="*/ 9144000 w 9144000"/>
              <a:gd name="connsiteY4" fmla="*/ 11017 h 1594692"/>
              <a:gd name="connsiteX5" fmla="*/ 9144000 w 9144000"/>
              <a:gd name="connsiteY5" fmla="*/ 1594692 h 1594692"/>
              <a:gd name="connsiteX6" fmla="*/ 0 w 9144000"/>
              <a:gd name="connsiteY6" fmla="*/ 1594692 h 1594692"/>
              <a:gd name="connsiteX7" fmla="*/ 0 w 9144000"/>
              <a:gd name="connsiteY7" fmla="*/ 11017 h 1594692"/>
              <a:gd name="connsiteX0" fmla="*/ 0 w 9144000"/>
              <a:gd name="connsiteY0" fmla="*/ 11017 h 1594692"/>
              <a:gd name="connsiteX1" fmla="*/ 2104222 w 9144000"/>
              <a:gd name="connsiteY1" fmla="*/ 0 h 1594692"/>
              <a:gd name="connsiteX2" fmla="*/ 2313542 w 9144000"/>
              <a:gd name="connsiteY2" fmla="*/ 0 h 1594692"/>
              <a:gd name="connsiteX3" fmla="*/ 2313542 w 9144000"/>
              <a:gd name="connsiteY3" fmla="*/ 228866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594692">
                <a:moveTo>
                  <a:pt x="0" y="11017"/>
                </a:moveTo>
                <a:lnTo>
                  <a:pt x="2104222" y="0"/>
                </a:lnTo>
                <a:lnTo>
                  <a:pt x="2313542" y="0"/>
                </a:lnTo>
                <a:lnTo>
                  <a:pt x="2465942" y="188385"/>
                </a:lnTo>
                <a:lnTo>
                  <a:pt x="2610998" y="0"/>
                </a:lnTo>
                <a:lnTo>
                  <a:pt x="9144000" y="11017"/>
                </a:lnTo>
                <a:lnTo>
                  <a:pt x="9144000" y="1594692"/>
                </a:lnTo>
                <a:lnTo>
                  <a:pt x="0" y="1594692"/>
                </a:lnTo>
                <a:lnTo>
                  <a:pt x="0" y="11017"/>
                </a:lnTo>
                <a:close/>
              </a:path>
            </a:pathLst>
          </a:cu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1"/>
          </p:nvPr>
        </p:nvSpPr>
        <p:spPr>
          <a:xfrm>
            <a:off x="838200" y="1"/>
            <a:ext cx="5562600" cy="4131324"/>
          </a:xfrm>
          <a:solidFill>
            <a:schemeClr val="bg1"/>
          </a:solidFill>
        </p:spPr>
        <p:txBody>
          <a:bodyPr>
            <a:normAutofit/>
          </a:bodyPr>
          <a:lstStyle>
            <a:lvl1pPr algn="r">
              <a:spcBef>
                <a:spcPts val="1154"/>
              </a:spcBef>
              <a:buFont typeface="Courier New" pitchFamily="49" charset="0"/>
              <a:buChar char="o"/>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lgn="r">
              <a:buFont typeface="Courier New" pitchFamily="49" charset="0"/>
              <a:buChar char="o"/>
              <a:defRPr sz="2400">
                <a:solidFill>
                  <a:srgbClr val="002060"/>
                </a:solidFill>
              </a:defRPr>
            </a:lvl2pPr>
            <a:lvl3pPr marL="461963" indent="-230188" algn="r">
              <a:spcBef>
                <a:spcPts val="0"/>
              </a:spcBef>
              <a:buFont typeface="Courier New" pitchFamily="49" charset="0"/>
              <a:buChar char="o"/>
              <a:defRPr sz="2400">
                <a:solidFill>
                  <a:srgbClr val="006600"/>
                </a:solidFill>
                <a:effectLst/>
              </a:defRPr>
            </a:lvl3pPr>
            <a:lvl4pPr marL="804863" indent="-342900" algn="r">
              <a:spcBef>
                <a:spcPts val="0"/>
              </a:spcBef>
              <a:buFont typeface="Courier New" pitchFamily="49" charset="0"/>
              <a:buChar char="o"/>
              <a:defRPr sz="2400">
                <a:solidFill>
                  <a:schemeClr val="tx2">
                    <a:lumMod val="60000"/>
                    <a:lumOff val="40000"/>
                  </a:schemeClr>
                </a:solidFill>
              </a:defRPr>
            </a:lvl4pPr>
            <a:lvl5pPr marL="1090613" indent="-285750" algn="r">
              <a:spcBef>
                <a:spcPts val="0"/>
              </a:spcBef>
              <a:buFont typeface="Courier New" pitchFamily="49" charset="0"/>
              <a:buChar char="o"/>
              <a:defRPr sz="1800">
                <a:solidFill>
                  <a:schemeClr val="accent6">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3" name="Content Placeholder 2"/>
          <p:cNvSpPr>
            <a:spLocks noGrp="1"/>
          </p:cNvSpPr>
          <p:nvPr>
            <p:ph idx="1"/>
          </p:nvPr>
        </p:nvSpPr>
        <p:spPr>
          <a:xfrm>
            <a:off x="838200" y="4307594"/>
            <a:ext cx="7848600" cy="990703"/>
          </a:xfrm>
        </p:spPr>
        <p:txBody>
          <a:bodyPr>
            <a:noAutofit/>
          </a:bodyPr>
          <a:lstStyle>
            <a:lvl1pPr>
              <a:spcBef>
                <a:spcPts val="1154"/>
              </a:spcBef>
              <a:buNone/>
              <a:defRPr sz="1200" b="0">
                <a:solidFill>
                  <a:schemeClr val="bg1"/>
                </a:solidFill>
                <a:effectLst>
                  <a:outerShdw blurRad="38100" dist="38100" dir="2700000" algn="tl">
                    <a:srgbClr val="000000">
                      <a:alpha val="43137"/>
                    </a:srgbClr>
                  </a:outerShdw>
                </a:effectLst>
                <a:latin typeface="+mj-lt"/>
                <a:ea typeface="Segoe UI" pitchFamily="34" charset="0"/>
                <a:cs typeface="Segoe UI" pitchFamily="34" charset="0"/>
              </a:defRPr>
            </a:lvl1pPr>
            <a:lvl2pPr marL="231775" indent="-231775">
              <a:buFont typeface="Courier New" pitchFamily="49" charset="0"/>
              <a:buChar char="o"/>
              <a:defRPr sz="1200">
                <a:solidFill>
                  <a:schemeClr val="bg1"/>
                </a:solidFill>
                <a:latin typeface="+mj-lt"/>
              </a:defRPr>
            </a:lvl2pPr>
            <a:lvl3pPr marL="461963" indent="-230188">
              <a:spcBef>
                <a:spcPts val="0"/>
              </a:spcBef>
              <a:defRPr sz="1200">
                <a:solidFill>
                  <a:schemeClr val="bg1"/>
                </a:solidFill>
                <a:effectLst/>
                <a:latin typeface="+mj-lt"/>
              </a:defRPr>
            </a:lvl3pPr>
            <a:lvl4pPr marL="804863" indent="-342900">
              <a:spcBef>
                <a:spcPts val="0"/>
              </a:spcBef>
              <a:buFont typeface="Wingdings" pitchFamily="2" charset="2"/>
              <a:buChar char="ü"/>
              <a:defRPr sz="1200">
                <a:solidFill>
                  <a:schemeClr val="bg1"/>
                </a:solidFill>
                <a:latin typeface="+mj-lt"/>
              </a:defRPr>
            </a:lvl4pPr>
            <a:lvl5pPr marL="1090613" indent="-285750">
              <a:spcBef>
                <a:spcPts val="0"/>
              </a:spcBef>
              <a:defRPr sz="1200">
                <a:solidFill>
                  <a:schemeClr val="bg1"/>
                </a:solidFill>
                <a:latin typeface="+mj-lt"/>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Title 7"/>
          <p:cNvSpPr>
            <a:spLocks noGrp="1"/>
          </p:cNvSpPr>
          <p:nvPr>
            <p:ph type="title" hasCustomPrompt="1"/>
          </p:nvPr>
        </p:nvSpPr>
        <p:spPr>
          <a:xfrm>
            <a:off x="4572000" y="228866"/>
            <a:ext cx="4572000" cy="432146"/>
          </a:xfrm>
          <a:prstGeom prst="rect">
            <a:avLst/>
          </a:prstGeom>
          <a:solidFill>
            <a:srgbClr val="006600">
              <a:alpha val="23137"/>
            </a:srgbClr>
          </a:solidFill>
          <a:ln>
            <a:solidFill>
              <a:srgbClr val="00B050"/>
            </a:solidFill>
          </a:ln>
          <a:effectLst>
            <a:outerShdw blurRad="50800" dist="38100" dir="5400000" algn="t" rotWithShape="0">
              <a:prstClr val="black">
                <a:alpha val="40000"/>
              </a:prstClr>
            </a:outerShdw>
          </a:effectLst>
        </p:spPr>
        <p:txBody>
          <a:bodyPr anchor="ctr">
            <a:noAutofit/>
          </a:bodyPr>
          <a:lstStyle>
            <a:lvl1pPr>
              <a:defRPr sz="2000">
                <a:solidFill>
                  <a:schemeClr val="bg1"/>
                </a:solidFill>
                <a:effectLst/>
              </a:defRPr>
            </a:lvl1pPr>
          </a:lstStyle>
          <a:p>
            <a:r>
              <a:rPr lang="en-US"/>
              <a:t>Click to edit Master title style …</a:t>
            </a:r>
          </a:p>
        </p:txBody>
      </p:sp>
      <p:sp>
        <p:nvSpPr>
          <p:cNvPr id="7" name="Footer Placeholder 6"/>
          <p:cNvSpPr>
            <a:spLocks noGrp="1"/>
          </p:cNvSpPr>
          <p:nvPr>
            <p:ph type="ftr" sz="quarter" idx="10"/>
          </p:nvPr>
        </p:nvSpPr>
        <p:spPr/>
        <p:txBody>
          <a:bodyPr/>
          <a:lstStyle/>
          <a:p>
            <a:endParaRPr lang="en-US"/>
          </a:p>
        </p:txBody>
      </p:sp>
      <p:grpSp>
        <p:nvGrpSpPr>
          <p:cNvPr id="2" name="Group 9"/>
          <p:cNvGrpSpPr/>
          <p:nvPr/>
        </p:nvGrpSpPr>
        <p:grpSpPr>
          <a:xfrm>
            <a:off x="11017" y="0"/>
            <a:ext cx="827183" cy="692155"/>
            <a:chOff x="11017" y="0"/>
            <a:chExt cx="827183" cy="692155"/>
          </a:xfrm>
        </p:grpSpPr>
        <p:sp>
          <p:nvSpPr>
            <p:cNvPr id="11" name="Rectangle 10"/>
            <p:cNvSpPr/>
            <p:nvPr userDrawn="1"/>
          </p:nvSpPr>
          <p:spPr>
            <a:xfrm>
              <a:off x="11017" y="0"/>
              <a:ext cx="827183" cy="6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logo ppt binus.png"/>
            <p:cNvPicPr>
              <a:picLocks noChangeAspect="1"/>
            </p:cNvPicPr>
            <p:nvPr userDrawn="1"/>
          </p:nvPicPr>
          <p:blipFill>
            <a:blip r:embed="rId2"/>
            <a:srcRect l="37506" b="61620"/>
            <a:stretch>
              <a:fillRect/>
            </a:stretch>
          </p:blipFill>
          <p:spPr>
            <a:xfrm>
              <a:off x="22034" y="5502"/>
              <a:ext cx="731520" cy="686653"/>
            </a:xfrm>
            <a:prstGeom prst="rect">
              <a:avLst/>
            </a:prstGeom>
          </p:spPr>
        </p:pic>
      </p:grpSp>
    </p:spTree>
  </p:cSld>
  <p:clrMapOvr>
    <a:masterClrMapping/>
  </p:clrMapOvr>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9_Title and Content">
    <p:spTree>
      <p:nvGrpSpPr>
        <p:cNvPr id="1" name=""/>
        <p:cNvGrpSpPr/>
        <p:nvPr/>
      </p:nvGrpSpPr>
      <p:grpSpPr>
        <a:xfrm>
          <a:off x="0" y="0"/>
          <a:ext cx="0" cy="0"/>
          <a:chOff x="0" y="0"/>
          <a:chExt cx="0" cy="0"/>
        </a:xfrm>
      </p:grpSpPr>
      <p:sp>
        <p:nvSpPr>
          <p:cNvPr id="13" name="Content Placeholder 2"/>
          <p:cNvSpPr>
            <a:spLocks noGrp="1"/>
          </p:cNvSpPr>
          <p:nvPr>
            <p:ph idx="12" hasCustomPrompt="1"/>
          </p:nvPr>
        </p:nvSpPr>
        <p:spPr>
          <a:xfrm>
            <a:off x="6400800" y="1"/>
            <a:ext cx="2743199" cy="4131324"/>
          </a:xfrm>
          <a:solidFill>
            <a:srgbClr val="006600"/>
          </a:solidFill>
        </p:spPr>
        <p:txBody>
          <a:bodyPr>
            <a:normAutofit/>
          </a:bodyPr>
          <a:lstStyle>
            <a:lvl1pPr>
              <a:spcBef>
                <a:spcPts val="1154"/>
              </a:spcBef>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buFont typeface="Courier New" pitchFamily="49" charset="0"/>
              <a:buChar char="o"/>
              <a:defRPr sz="2400">
                <a:solidFill>
                  <a:srgbClr val="92D050"/>
                </a:solidFill>
              </a:defRPr>
            </a:lvl2pPr>
            <a:lvl3pPr marL="231775" indent="-231775">
              <a:spcBef>
                <a:spcPts val="0"/>
              </a:spcBef>
              <a:buFont typeface="Courier New" pitchFamily="49" charset="0"/>
              <a:buChar char="o"/>
              <a:defRPr sz="2400">
                <a:solidFill>
                  <a:schemeClr val="bg1"/>
                </a:solidFill>
                <a:effectLst/>
              </a:defRPr>
            </a:lvl3pPr>
            <a:lvl4pPr marL="231775" indent="-231775">
              <a:spcBef>
                <a:spcPts val="0"/>
              </a:spcBef>
              <a:buFont typeface="Courier New" pitchFamily="49" charset="0"/>
              <a:buChar char="o"/>
              <a:defRPr sz="2400">
                <a:solidFill>
                  <a:srgbClr val="92D050"/>
                </a:solidFill>
              </a:defRPr>
            </a:lvl4pPr>
            <a:lvl5pPr marL="231775" indent="-231775">
              <a:spcBef>
                <a:spcPts val="0"/>
              </a:spcBef>
              <a:buFont typeface="Courier New" pitchFamily="49" charset="0"/>
              <a:buChar char="o"/>
              <a:defRPr sz="2000">
                <a:solidFill>
                  <a:schemeClr val="bg1"/>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1"/>
            <a:r>
              <a:rPr lang="en-US"/>
              <a:t>Second level</a:t>
            </a:r>
          </a:p>
          <a:p>
            <a:pPr lvl="2"/>
            <a:r>
              <a:rPr lang="en-US"/>
              <a:t>Third level</a:t>
            </a:r>
          </a:p>
          <a:p>
            <a:pPr lvl="3"/>
            <a:r>
              <a:rPr lang="en-US"/>
              <a:t>Fourth level</a:t>
            </a:r>
          </a:p>
          <a:p>
            <a:pPr lvl="4"/>
            <a:r>
              <a:rPr lang="en-US"/>
              <a:t>Fifth level</a:t>
            </a:r>
            <a:endParaRPr lang="id-ID" dirty="0"/>
          </a:p>
        </p:txBody>
      </p:sp>
      <p:sp>
        <p:nvSpPr>
          <p:cNvPr id="9" name="Freeform 8"/>
          <p:cNvSpPr/>
          <p:nvPr/>
        </p:nvSpPr>
        <p:spPr>
          <a:xfrm>
            <a:off x="0" y="4120308"/>
            <a:ext cx="9144000" cy="1594692"/>
          </a:xfrm>
          <a:custGeom>
            <a:avLst/>
            <a:gdLst>
              <a:gd name="connsiteX0" fmla="*/ 0 w 9144000"/>
              <a:gd name="connsiteY0" fmla="*/ 0 h 1583675"/>
              <a:gd name="connsiteX1" fmla="*/ 9144000 w 9144000"/>
              <a:gd name="connsiteY1" fmla="*/ 0 h 1583675"/>
              <a:gd name="connsiteX2" fmla="*/ 9144000 w 9144000"/>
              <a:gd name="connsiteY2" fmla="*/ 1583675 h 1583675"/>
              <a:gd name="connsiteX3" fmla="*/ 0 w 9144000"/>
              <a:gd name="connsiteY3" fmla="*/ 1583675 h 1583675"/>
              <a:gd name="connsiteX4" fmla="*/ 0 w 9144000"/>
              <a:gd name="connsiteY4" fmla="*/ 0 h 1583675"/>
              <a:gd name="connsiteX0" fmla="*/ 0 w 9144000"/>
              <a:gd name="connsiteY0" fmla="*/ 11017 h 1594692"/>
              <a:gd name="connsiteX1" fmla="*/ 2104222 w 9144000"/>
              <a:gd name="connsiteY1" fmla="*/ 0 h 1594692"/>
              <a:gd name="connsiteX2" fmla="*/ 9144000 w 9144000"/>
              <a:gd name="connsiteY2" fmla="*/ 11017 h 1594692"/>
              <a:gd name="connsiteX3" fmla="*/ 9144000 w 9144000"/>
              <a:gd name="connsiteY3" fmla="*/ 1594692 h 1594692"/>
              <a:gd name="connsiteX4" fmla="*/ 0 w 9144000"/>
              <a:gd name="connsiteY4" fmla="*/ 1594692 h 1594692"/>
              <a:gd name="connsiteX5" fmla="*/ 0 w 9144000"/>
              <a:gd name="connsiteY5" fmla="*/ 11017 h 1594692"/>
              <a:gd name="connsiteX0" fmla="*/ 0 w 9144000"/>
              <a:gd name="connsiteY0" fmla="*/ 11017 h 1594692"/>
              <a:gd name="connsiteX1" fmla="*/ 2104222 w 9144000"/>
              <a:gd name="connsiteY1" fmla="*/ 0 h 1594692"/>
              <a:gd name="connsiteX2" fmla="*/ 2610998 w 9144000"/>
              <a:gd name="connsiteY2" fmla="*/ 0 h 1594692"/>
              <a:gd name="connsiteX3" fmla="*/ 9144000 w 9144000"/>
              <a:gd name="connsiteY3" fmla="*/ 11017 h 1594692"/>
              <a:gd name="connsiteX4" fmla="*/ 9144000 w 9144000"/>
              <a:gd name="connsiteY4" fmla="*/ 1594692 h 1594692"/>
              <a:gd name="connsiteX5" fmla="*/ 0 w 9144000"/>
              <a:gd name="connsiteY5" fmla="*/ 1594692 h 1594692"/>
              <a:gd name="connsiteX6" fmla="*/ 0 w 9144000"/>
              <a:gd name="connsiteY6" fmla="*/ 11017 h 1594692"/>
              <a:gd name="connsiteX0" fmla="*/ 0 w 9144000"/>
              <a:gd name="connsiteY0" fmla="*/ 11017 h 1594692"/>
              <a:gd name="connsiteX1" fmla="*/ 2104222 w 9144000"/>
              <a:gd name="connsiteY1" fmla="*/ 0 h 1594692"/>
              <a:gd name="connsiteX2" fmla="*/ 2313542 w 9144000"/>
              <a:gd name="connsiteY2" fmla="*/ 0 h 1594692"/>
              <a:gd name="connsiteX3" fmla="*/ 2610998 w 9144000"/>
              <a:gd name="connsiteY3" fmla="*/ 0 h 1594692"/>
              <a:gd name="connsiteX4" fmla="*/ 9144000 w 9144000"/>
              <a:gd name="connsiteY4" fmla="*/ 11017 h 1594692"/>
              <a:gd name="connsiteX5" fmla="*/ 9144000 w 9144000"/>
              <a:gd name="connsiteY5" fmla="*/ 1594692 h 1594692"/>
              <a:gd name="connsiteX6" fmla="*/ 0 w 9144000"/>
              <a:gd name="connsiteY6" fmla="*/ 1594692 h 1594692"/>
              <a:gd name="connsiteX7" fmla="*/ 0 w 9144000"/>
              <a:gd name="connsiteY7" fmla="*/ 11017 h 1594692"/>
              <a:gd name="connsiteX0" fmla="*/ 0 w 9144000"/>
              <a:gd name="connsiteY0" fmla="*/ 11017 h 1594692"/>
              <a:gd name="connsiteX1" fmla="*/ 2104222 w 9144000"/>
              <a:gd name="connsiteY1" fmla="*/ 0 h 1594692"/>
              <a:gd name="connsiteX2" fmla="*/ 2313542 w 9144000"/>
              <a:gd name="connsiteY2" fmla="*/ 0 h 1594692"/>
              <a:gd name="connsiteX3" fmla="*/ 2313542 w 9144000"/>
              <a:gd name="connsiteY3" fmla="*/ 228866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594692">
                <a:moveTo>
                  <a:pt x="0" y="11017"/>
                </a:moveTo>
                <a:lnTo>
                  <a:pt x="2104222" y="0"/>
                </a:lnTo>
                <a:lnTo>
                  <a:pt x="2313542" y="0"/>
                </a:lnTo>
                <a:lnTo>
                  <a:pt x="2465942" y="188385"/>
                </a:lnTo>
                <a:lnTo>
                  <a:pt x="2610998" y="0"/>
                </a:lnTo>
                <a:lnTo>
                  <a:pt x="9144000" y="11017"/>
                </a:lnTo>
                <a:lnTo>
                  <a:pt x="9144000" y="1594692"/>
                </a:lnTo>
                <a:lnTo>
                  <a:pt x="0" y="1594692"/>
                </a:lnTo>
                <a:lnTo>
                  <a:pt x="0" y="11017"/>
                </a:lnTo>
                <a:close/>
              </a:path>
            </a:pathLst>
          </a:cu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1"/>
          </p:nvPr>
        </p:nvSpPr>
        <p:spPr>
          <a:xfrm>
            <a:off x="838200" y="1"/>
            <a:ext cx="5562600" cy="4131324"/>
          </a:xfrm>
          <a:solidFill>
            <a:schemeClr val="bg1"/>
          </a:solidFill>
        </p:spPr>
        <p:txBody>
          <a:bodyPr>
            <a:normAutofit/>
          </a:bodyPr>
          <a:lstStyle>
            <a:lvl1pPr algn="r">
              <a:spcBef>
                <a:spcPts val="1154"/>
              </a:spcBef>
              <a:buFont typeface="Courier New" pitchFamily="49" charset="0"/>
              <a:buChar char="o"/>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lgn="r">
              <a:buFont typeface="Courier New" pitchFamily="49" charset="0"/>
              <a:buChar char="o"/>
              <a:defRPr sz="2400">
                <a:solidFill>
                  <a:srgbClr val="002060"/>
                </a:solidFill>
              </a:defRPr>
            </a:lvl2pPr>
            <a:lvl3pPr marL="461963" indent="-230188" algn="r">
              <a:spcBef>
                <a:spcPts val="0"/>
              </a:spcBef>
              <a:buFont typeface="Courier New" pitchFamily="49" charset="0"/>
              <a:buChar char="o"/>
              <a:defRPr sz="2400">
                <a:solidFill>
                  <a:srgbClr val="006600"/>
                </a:solidFill>
                <a:effectLst/>
              </a:defRPr>
            </a:lvl3pPr>
            <a:lvl4pPr marL="804863" indent="-342900" algn="r">
              <a:spcBef>
                <a:spcPts val="0"/>
              </a:spcBef>
              <a:buFont typeface="Courier New" pitchFamily="49" charset="0"/>
              <a:buChar char="o"/>
              <a:defRPr sz="2400">
                <a:solidFill>
                  <a:schemeClr val="tx2">
                    <a:lumMod val="60000"/>
                    <a:lumOff val="40000"/>
                  </a:schemeClr>
                </a:solidFill>
              </a:defRPr>
            </a:lvl4pPr>
            <a:lvl5pPr marL="1090613" indent="-285750" algn="r">
              <a:spcBef>
                <a:spcPts val="0"/>
              </a:spcBef>
              <a:buFont typeface="Courier New" pitchFamily="49" charset="0"/>
              <a:buChar char="o"/>
              <a:defRPr sz="1800">
                <a:solidFill>
                  <a:schemeClr val="accent6">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3" name="Content Placeholder 2"/>
          <p:cNvSpPr>
            <a:spLocks noGrp="1"/>
          </p:cNvSpPr>
          <p:nvPr>
            <p:ph idx="1"/>
          </p:nvPr>
        </p:nvSpPr>
        <p:spPr>
          <a:xfrm>
            <a:off x="838200" y="4307594"/>
            <a:ext cx="7848600" cy="990703"/>
          </a:xfrm>
        </p:spPr>
        <p:txBody>
          <a:bodyPr>
            <a:noAutofit/>
          </a:bodyPr>
          <a:lstStyle>
            <a:lvl1pPr>
              <a:spcBef>
                <a:spcPts val="1154"/>
              </a:spcBef>
              <a:buNone/>
              <a:defRPr sz="1200" b="0">
                <a:solidFill>
                  <a:schemeClr val="bg1"/>
                </a:solidFill>
                <a:effectLst>
                  <a:outerShdw blurRad="38100" dist="38100" dir="2700000" algn="tl">
                    <a:srgbClr val="000000">
                      <a:alpha val="43137"/>
                    </a:srgbClr>
                  </a:outerShdw>
                </a:effectLst>
                <a:latin typeface="+mj-lt"/>
                <a:ea typeface="Segoe UI" pitchFamily="34" charset="0"/>
                <a:cs typeface="Segoe UI" pitchFamily="34" charset="0"/>
              </a:defRPr>
            </a:lvl1pPr>
            <a:lvl2pPr marL="231775" indent="-231775">
              <a:buFont typeface="Courier New" pitchFamily="49" charset="0"/>
              <a:buChar char="o"/>
              <a:defRPr sz="1200">
                <a:solidFill>
                  <a:schemeClr val="bg1"/>
                </a:solidFill>
                <a:latin typeface="+mj-lt"/>
              </a:defRPr>
            </a:lvl2pPr>
            <a:lvl3pPr marL="461963" indent="-230188">
              <a:spcBef>
                <a:spcPts val="0"/>
              </a:spcBef>
              <a:defRPr sz="1200">
                <a:solidFill>
                  <a:schemeClr val="bg1"/>
                </a:solidFill>
                <a:effectLst/>
                <a:latin typeface="+mj-lt"/>
              </a:defRPr>
            </a:lvl3pPr>
            <a:lvl4pPr marL="804863" indent="-342900">
              <a:spcBef>
                <a:spcPts val="0"/>
              </a:spcBef>
              <a:buFont typeface="Wingdings" pitchFamily="2" charset="2"/>
              <a:buChar char="ü"/>
              <a:defRPr sz="1200">
                <a:solidFill>
                  <a:schemeClr val="bg1"/>
                </a:solidFill>
                <a:latin typeface="+mj-lt"/>
              </a:defRPr>
            </a:lvl4pPr>
            <a:lvl5pPr marL="1090613" indent="-285750">
              <a:spcBef>
                <a:spcPts val="0"/>
              </a:spcBef>
              <a:defRPr sz="1200">
                <a:solidFill>
                  <a:schemeClr val="bg1"/>
                </a:solidFill>
                <a:latin typeface="+mj-lt"/>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Title 7"/>
          <p:cNvSpPr>
            <a:spLocks noGrp="1"/>
          </p:cNvSpPr>
          <p:nvPr>
            <p:ph type="title" hasCustomPrompt="1"/>
          </p:nvPr>
        </p:nvSpPr>
        <p:spPr>
          <a:xfrm>
            <a:off x="4572000" y="228866"/>
            <a:ext cx="4572000" cy="432146"/>
          </a:xfrm>
          <a:prstGeom prst="rect">
            <a:avLst/>
          </a:prstGeom>
          <a:solidFill>
            <a:srgbClr val="006600">
              <a:alpha val="23137"/>
            </a:srgbClr>
          </a:solidFill>
          <a:ln>
            <a:solidFill>
              <a:srgbClr val="00B050"/>
            </a:solidFill>
          </a:ln>
          <a:effectLst>
            <a:outerShdw blurRad="50800" dist="38100" dir="5400000" algn="t" rotWithShape="0">
              <a:prstClr val="black">
                <a:alpha val="40000"/>
              </a:prstClr>
            </a:outerShdw>
          </a:effectLst>
        </p:spPr>
        <p:txBody>
          <a:bodyPr anchor="ctr">
            <a:noAutofit/>
          </a:bodyPr>
          <a:lstStyle>
            <a:lvl1pPr>
              <a:defRPr sz="2000">
                <a:solidFill>
                  <a:schemeClr val="bg1"/>
                </a:solidFill>
                <a:effectLst/>
              </a:defRPr>
            </a:lvl1pPr>
          </a:lstStyle>
          <a:p>
            <a:r>
              <a:rPr lang="en-US"/>
              <a:t>Click to edit Master title style …</a:t>
            </a:r>
          </a:p>
        </p:txBody>
      </p:sp>
      <p:sp>
        <p:nvSpPr>
          <p:cNvPr id="7" name="Footer Placeholder 6"/>
          <p:cNvSpPr>
            <a:spLocks noGrp="1"/>
          </p:cNvSpPr>
          <p:nvPr>
            <p:ph type="ftr" sz="quarter" idx="10"/>
          </p:nvPr>
        </p:nvSpPr>
        <p:spPr/>
        <p:txBody>
          <a:bodyPr/>
          <a:lstStyle/>
          <a:p>
            <a:endParaRPr lang="en-US"/>
          </a:p>
        </p:txBody>
      </p:sp>
      <p:grpSp>
        <p:nvGrpSpPr>
          <p:cNvPr id="2" name="Group 9"/>
          <p:cNvGrpSpPr/>
          <p:nvPr/>
        </p:nvGrpSpPr>
        <p:grpSpPr>
          <a:xfrm>
            <a:off x="11017" y="0"/>
            <a:ext cx="827183" cy="692155"/>
            <a:chOff x="11017" y="0"/>
            <a:chExt cx="827183" cy="692155"/>
          </a:xfrm>
        </p:grpSpPr>
        <p:sp>
          <p:nvSpPr>
            <p:cNvPr id="11" name="Rectangle 10"/>
            <p:cNvSpPr/>
            <p:nvPr userDrawn="1"/>
          </p:nvSpPr>
          <p:spPr>
            <a:xfrm>
              <a:off x="11017" y="0"/>
              <a:ext cx="827183" cy="6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logo ppt binus.png"/>
            <p:cNvPicPr>
              <a:picLocks noChangeAspect="1"/>
            </p:cNvPicPr>
            <p:nvPr userDrawn="1"/>
          </p:nvPicPr>
          <p:blipFill>
            <a:blip r:embed="rId2"/>
            <a:srcRect l="37506" b="61620"/>
            <a:stretch>
              <a:fillRect/>
            </a:stretch>
          </p:blipFill>
          <p:spPr>
            <a:xfrm>
              <a:off x="22034" y="5502"/>
              <a:ext cx="731520" cy="686653"/>
            </a:xfrm>
            <a:prstGeom prst="rect">
              <a:avLst/>
            </a:prstGeom>
          </p:spPr>
        </p:pic>
      </p:grpSp>
      <p:sp>
        <p:nvSpPr>
          <p:cNvPr id="14" name="Content Placeholder 2"/>
          <p:cNvSpPr>
            <a:spLocks noGrp="1"/>
          </p:cNvSpPr>
          <p:nvPr>
            <p:ph idx="13"/>
          </p:nvPr>
        </p:nvSpPr>
        <p:spPr>
          <a:xfrm>
            <a:off x="838200" y="692156"/>
            <a:ext cx="5562600" cy="3444670"/>
          </a:xfrm>
          <a:custGeom>
            <a:avLst/>
            <a:gdLst>
              <a:gd name="connsiteX0" fmla="*/ 0 w 5562600"/>
              <a:gd name="connsiteY0" fmla="*/ 0 h 3444670"/>
              <a:gd name="connsiteX1" fmla="*/ 5562600 w 5562600"/>
              <a:gd name="connsiteY1" fmla="*/ 0 h 3444670"/>
              <a:gd name="connsiteX2" fmla="*/ 5562600 w 5562600"/>
              <a:gd name="connsiteY2" fmla="*/ 3444670 h 3444670"/>
              <a:gd name="connsiteX3" fmla="*/ 0 w 5562600"/>
              <a:gd name="connsiteY3" fmla="*/ 3444670 h 3444670"/>
              <a:gd name="connsiteX4" fmla="*/ 0 w 5562600"/>
              <a:gd name="connsiteY4" fmla="*/ 0 h 3444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600" h="3444670">
                <a:moveTo>
                  <a:pt x="0" y="0"/>
                </a:moveTo>
                <a:lnTo>
                  <a:pt x="5562600" y="0"/>
                </a:lnTo>
                <a:lnTo>
                  <a:pt x="5562600" y="3444670"/>
                </a:lnTo>
                <a:lnTo>
                  <a:pt x="0" y="3444670"/>
                </a:lnTo>
                <a:lnTo>
                  <a:pt x="0" y="0"/>
                </a:lnTo>
                <a:close/>
              </a:path>
            </a:pathLst>
          </a:custGeom>
          <a:solidFill>
            <a:schemeClr val="bg1"/>
          </a:solidFill>
        </p:spPr>
        <p:txBody>
          <a:bodyPr anchor="t">
            <a:normAutofit/>
          </a:bodyPr>
          <a:lstStyle>
            <a:lvl1pPr algn="l">
              <a:spcBef>
                <a:spcPts val="1154"/>
              </a:spcBef>
              <a:buFont typeface="Courier New" pitchFamily="49" charset="0"/>
              <a:buChar char="o"/>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lgn="l">
              <a:buFont typeface="Courier New" pitchFamily="49" charset="0"/>
              <a:buChar char="o"/>
              <a:defRPr sz="2400">
                <a:solidFill>
                  <a:srgbClr val="002060"/>
                </a:solidFill>
              </a:defRPr>
            </a:lvl2pPr>
            <a:lvl3pPr marL="461963" indent="-230188" algn="l">
              <a:spcBef>
                <a:spcPts val="0"/>
              </a:spcBef>
              <a:buFont typeface="Courier New" pitchFamily="49" charset="0"/>
              <a:buChar char="o"/>
              <a:defRPr sz="2400">
                <a:solidFill>
                  <a:srgbClr val="006600"/>
                </a:solidFill>
                <a:effectLst/>
              </a:defRPr>
            </a:lvl3pPr>
            <a:lvl4pPr marL="804863" indent="-342900" algn="l">
              <a:spcBef>
                <a:spcPts val="0"/>
              </a:spcBef>
              <a:buFont typeface="Courier New" pitchFamily="49" charset="0"/>
              <a:buChar char="o"/>
              <a:defRPr sz="2400">
                <a:solidFill>
                  <a:schemeClr val="tx2">
                    <a:lumMod val="60000"/>
                    <a:lumOff val="40000"/>
                  </a:schemeClr>
                </a:solidFill>
              </a:defRPr>
            </a:lvl4pPr>
            <a:lvl5pPr marL="1090613" indent="-285750" algn="l">
              <a:spcBef>
                <a:spcPts val="0"/>
              </a:spcBef>
              <a:buFont typeface="Courier New" pitchFamily="49" charset="0"/>
              <a:buChar char="o"/>
              <a:defRPr sz="1800">
                <a:solidFill>
                  <a:schemeClr val="accent6">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Tree>
  </p:cSld>
  <p:clrMapOvr>
    <a:masterClrMapping/>
  </p:clrMapOvr>
  <p:hf sldNum="0" hd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13" name="Content Placeholder 2"/>
          <p:cNvSpPr>
            <a:spLocks noGrp="1"/>
          </p:cNvSpPr>
          <p:nvPr>
            <p:ph idx="12" hasCustomPrompt="1"/>
          </p:nvPr>
        </p:nvSpPr>
        <p:spPr>
          <a:xfrm>
            <a:off x="6400800" y="1"/>
            <a:ext cx="2743199" cy="4131324"/>
          </a:xfrm>
          <a:solidFill>
            <a:schemeClr val="bg1"/>
          </a:solidFill>
        </p:spPr>
        <p:txBody>
          <a:bodyPr>
            <a:normAutofit/>
          </a:bodyPr>
          <a:lstStyle>
            <a:lvl1pPr>
              <a:spcBef>
                <a:spcPts val="1154"/>
              </a:spcBef>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buFont typeface="Courier New" pitchFamily="49" charset="0"/>
              <a:buChar char="o"/>
              <a:defRPr sz="2400">
                <a:solidFill>
                  <a:schemeClr val="tx1"/>
                </a:solidFill>
              </a:defRPr>
            </a:lvl2pPr>
            <a:lvl3pPr marL="231775" indent="-231775">
              <a:spcBef>
                <a:spcPts val="0"/>
              </a:spcBef>
              <a:buFont typeface="Courier New" pitchFamily="49" charset="0"/>
              <a:buChar char="o"/>
              <a:defRPr sz="2400">
                <a:solidFill>
                  <a:schemeClr val="accent6">
                    <a:lumMod val="60000"/>
                    <a:lumOff val="40000"/>
                  </a:schemeClr>
                </a:solidFill>
                <a:effectLst/>
              </a:defRPr>
            </a:lvl3pPr>
            <a:lvl4pPr marL="231775" indent="-231775">
              <a:spcBef>
                <a:spcPts val="0"/>
              </a:spcBef>
              <a:buFont typeface="Courier New" pitchFamily="49" charset="0"/>
              <a:buChar char="o"/>
              <a:defRPr sz="2400">
                <a:solidFill>
                  <a:schemeClr val="tx1"/>
                </a:solidFill>
              </a:defRPr>
            </a:lvl4pPr>
            <a:lvl5pPr marL="231775" indent="-231775">
              <a:spcBef>
                <a:spcPts val="0"/>
              </a:spcBef>
              <a:buFont typeface="Courier New" pitchFamily="49" charset="0"/>
              <a:buChar char="o"/>
              <a:defRPr sz="2000">
                <a:solidFill>
                  <a:schemeClr val="accent4">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1"/>
            <a:r>
              <a:rPr lang="en-US"/>
              <a:t>Second level</a:t>
            </a:r>
          </a:p>
          <a:p>
            <a:pPr lvl="2"/>
            <a:r>
              <a:rPr lang="en-US"/>
              <a:t>Third level</a:t>
            </a:r>
          </a:p>
          <a:p>
            <a:pPr lvl="3"/>
            <a:r>
              <a:rPr lang="en-US"/>
              <a:t>Fourth level</a:t>
            </a:r>
          </a:p>
          <a:p>
            <a:pPr lvl="4"/>
            <a:r>
              <a:rPr lang="en-US"/>
              <a:t>Fifth level</a:t>
            </a:r>
            <a:endParaRPr lang="id-ID" dirty="0"/>
          </a:p>
        </p:txBody>
      </p:sp>
      <p:sp>
        <p:nvSpPr>
          <p:cNvPr id="9" name="Freeform 8"/>
          <p:cNvSpPr/>
          <p:nvPr/>
        </p:nvSpPr>
        <p:spPr>
          <a:xfrm>
            <a:off x="0" y="4120308"/>
            <a:ext cx="9144000" cy="1594692"/>
          </a:xfrm>
          <a:custGeom>
            <a:avLst/>
            <a:gdLst>
              <a:gd name="connsiteX0" fmla="*/ 0 w 9144000"/>
              <a:gd name="connsiteY0" fmla="*/ 0 h 1583675"/>
              <a:gd name="connsiteX1" fmla="*/ 9144000 w 9144000"/>
              <a:gd name="connsiteY1" fmla="*/ 0 h 1583675"/>
              <a:gd name="connsiteX2" fmla="*/ 9144000 w 9144000"/>
              <a:gd name="connsiteY2" fmla="*/ 1583675 h 1583675"/>
              <a:gd name="connsiteX3" fmla="*/ 0 w 9144000"/>
              <a:gd name="connsiteY3" fmla="*/ 1583675 h 1583675"/>
              <a:gd name="connsiteX4" fmla="*/ 0 w 9144000"/>
              <a:gd name="connsiteY4" fmla="*/ 0 h 1583675"/>
              <a:gd name="connsiteX0" fmla="*/ 0 w 9144000"/>
              <a:gd name="connsiteY0" fmla="*/ 11017 h 1594692"/>
              <a:gd name="connsiteX1" fmla="*/ 2104222 w 9144000"/>
              <a:gd name="connsiteY1" fmla="*/ 0 h 1594692"/>
              <a:gd name="connsiteX2" fmla="*/ 9144000 w 9144000"/>
              <a:gd name="connsiteY2" fmla="*/ 11017 h 1594692"/>
              <a:gd name="connsiteX3" fmla="*/ 9144000 w 9144000"/>
              <a:gd name="connsiteY3" fmla="*/ 1594692 h 1594692"/>
              <a:gd name="connsiteX4" fmla="*/ 0 w 9144000"/>
              <a:gd name="connsiteY4" fmla="*/ 1594692 h 1594692"/>
              <a:gd name="connsiteX5" fmla="*/ 0 w 9144000"/>
              <a:gd name="connsiteY5" fmla="*/ 11017 h 1594692"/>
              <a:gd name="connsiteX0" fmla="*/ 0 w 9144000"/>
              <a:gd name="connsiteY0" fmla="*/ 11017 h 1594692"/>
              <a:gd name="connsiteX1" fmla="*/ 2104222 w 9144000"/>
              <a:gd name="connsiteY1" fmla="*/ 0 h 1594692"/>
              <a:gd name="connsiteX2" fmla="*/ 2610998 w 9144000"/>
              <a:gd name="connsiteY2" fmla="*/ 0 h 1594692"/>
              <a:gd name="connsiteX3" fmla="*/ 9144000 w 9144000"/>
              <a:gd name="connsiteY3" fmla="*/ 11017 h 1594692"/>
              <a:gd name="connsiteX4" fmla="*/ 9144000 w 9144000"/>
              <a:gd name="connsiteY4" fmla="*/ 1594692 h 1594692"/>
              <a:gd name="connsiteX5" fmla="*/ 0 w 9144000"/>
              <a:gd name="connsiteY5" fmla="*/ 1594692 h 1594692"/>
              <a:gd name="connsiteX6" fmla="*/ 0 w 9144000"/>
              <a:gd name="connsiteY6" fmla="*/ 11017 h 1594692"/>
              <a:gd name="connsiteX0" fmla="*/ 0 w 9144000"/>
              <a:gd name="connsiteY0" fmla="*/ 11017 h 1594692"/>
              <a:gd name="connsiteX1" fmla="*/ 2104222 w 9144000"/>
              <a:gd name="connsiteY1" fmla="*/ 0 h 1594692"/>
              <a:gd name="connsiteX2" fmla="*/ 2313542 w 9144000"/>
              <a:gd name="connsiteY2" fmla="*/ 0 h 1594692"/>
              <a:gd name="connsiteX3" fmla="*/ 2610998 w 9144000"/>
              <a:gd name="connsiteY3" fmla="*/ 0 h 1594692"/>
              <a:gd name="connsiteX4" fmla="*/ 9144000 w 9144000"/>
              <a:gd name="connsiteY4" fmla="*/ 11017 h 1594692"/>
              <a:gd name="connsiteX5" fmla="*/ 9144000 w 9144000"/>
              <a:gd name="connsiteY5" fmla="*/ 1594692 h 1594692"/>
              <a:gd name="connsiteX6" fmla="*/ 0 w 9144000"/>
              <a:gd name="connsiteY6" fmla="*/ 1594692 h 1594692"/>
              <a:gd name="connsiteX7" fmla="*/ 0 w 9144000"/>
              <a:gd name="connsiteY7" fmla="*/ 11017 h 1594692"/>
              <a:gd name="connsiteX0" fmla="*/ 0 w 9144000"/>
              <a:gd name="connsiteY0" fmla="*/ 11017 h 1594692"/>
              <a:gd name="connsiteX1" fmla="*/ 2104222 w 9144000"/>
              <a:gd name="connsiteY1" fmla="*/ 0 h 1594692"/>
              <a:gd name="connsiteX2" fmla="*/ 2313542 w 9144000"/>
              <a:gd name="connsiteY2" fmla="*/ 0 h 1594692"/>
              <a:gd name="connsiteX3" fmla="*/ 2313542 w 9144000"/>
              <a:gd name="connsiteY3" fmla="*/ 228866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594692">
                <a:moveTo>
                  <a:pt x="0" y="11017"/>
                </a:moveTo>
                <a:lnTo>
                  <a:pt x="2104222" y="0"/>
                </a:lnTo>
                <a:lnTo>
                  <a:pt x="2313542" y="0"/>
                </a:lnTo>
                <a:lnTo>
                  <a:pt x="2465942" y="188385"/>
                </a:lnTo>
                <a:lnTo>
                  <a:pt x="2610998" y="0"/>
                </a:lnTo>
                <a:lnTo>
                  <a:pt x="9144000" y="11017"/>
                </a:lnTo>
                <a:lnTo>
                  <a:pt x="9144000" y="1594692"/>
                </a:lnTo>
                <a:lnTo>
                  <a:pt x="0" y="1594692"/>
                </a:lnTo>
                <a:lnTo>
                  <a:pt x="0" y="11017"/>
                </a:lnTo>
                <a:close/>
              </a:path>
            </a:pathLst>
          </a:cu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1"/>
          </p:nvPr>
        </p:nvSpPr>
        <p:spPr>
          <a:xfrm>
            <a:off x="838200" y="5502"/>
            <a:ext cx="5562600" cy="4105552"/>
          </a:xfrm>
          <a:solidFill>
            <a:schemeClr val="bg1"/>
          </a:solidFill>
        </p:spPr>
        <p:txBody>
          <a:bodyPr>
            <a:normAutofit/>
          </a:bodyPr>
          <a:lstStyle>
            <a:lvl1pPr algn="r">
              <a:spcBef>
                <a:spcPts val="1154"/>
              </a:spcBef>
              <a:buFont typeface="Courier New" pitchFamily="49" charset="0"/>
              <a:buChar char="o"/>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lgn="r">
              <a:buFont typeface="Courier New" pitchFamily="49" charset="0"/>
              <a:buChar char="o"/>
              <a:defRPr sz="2400">
                <a:solidFill>
                  <a:srgbClr val="002060"/>
                </a:solidFill>
              </a:defRPr>
            </a:lvl2pPr>
            <a:lvl3pPr marL="461963" indent="-230188" algn="r">
              <a:spcBef>
                <a:spcPts val="0"/>
              </a:spcBef>
              <a:buFont typeface="Courier New" pitchFamily="49" charset="0"/>
              <a:buChar char="o"/>
              <a:defRPr sz="2400">
                <a:solidFill>
                  <a:srgbClr val="006600"/>
                </a:solidFill>
                <a:effectLst/>
              </a:defRPr>
            </a:lvl3pPr>
            <a:lvl4pPr marL="804863" indent="-342900" algn="r">
              <a:spcBef>
                <a:spcPts val="0"/>
              </a:spcBef>
              <a:buFont typeface="Courier New" pitchFamily="49" charset="0"/>
              <a:buChar char="o"/>
              <a:defRPr sz="2400">
                <a:solidFill>
                  <a:schemeClr val="tx2">
                    <a:lumMod val="60000"/>
                    <a:lumOff val="40000"/>
                  </a:schemeClr>
                </a:solidFill>
              </a:defRPr>
            </a:lvl4pPr>
            <a:lvl5pPr marL="1090613" indent="-285750" algn="r">
              <a:spcBef>
                <a:spcPts val="0"/>
              </a:spcBef>
              <a:buFont typeface="Courier New" pitchFamily="49" charset="0"/>
              <a:buChar char="o"/>
              <a:defRPr sz="1800">
                <a:solidFill>
                  <a:schemeClr val="accent6">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3" name="Content Placeholder 2"/>
          <p:cNvSpPr>
            <a:spLocks noGrp="1"/>
          </p:cNvSpPr>
          <p:nvPr>
            <p:ph idx="1"/>
          </p:nvPr>
        </p:nvSpPr>
        <p:spPr>
          <a:xfrm>
            <a:off x="838200" y="4307594"/>
            <a:ext cx="7848600" cy="990703"/>
          </a:xfrm>
        </p:spPr>
        <p:txBody>
          <a:bodyPr>
            <a:noAutofit/>
          </a:bodyPr>
          <a:lstStyle>
            <a:lvl1pPr>
              <a:spcBef>
                <a:spcPts val="1154"/>
              </a:spcBef>
              <a:buNone/>
              <a:defRPr sz="1200" b="0">
                <a:solidFill>
                  <a:schemeClr val="bg1"/>
                </a:solidFill>
                <a:effectLst>
                  <a:outerShdw blurRad="38100" dist="38100" dir="2700000" algn="tl">
                    <a:srgbClr val="000000">
                      <a:alpha val="43137"/>
                    </a:srgbClr>
                  </a:outerShdw>
                </a:effectLst>
                <a:latin typeface="+mj-lt"/>
                <a:ea typeface="Segoe UI" pitchFamily="34" charset="0"/>
                <a:cs typeface="Segoe UI" pitchFamily="34" charset="0"/>
              </a:defRPr>
            </a:lvl1pPr>
            <a:lvl2pPr marL="231775" indent="-231775">
              <a:buFont typeface="Courier New" pitchFamily="49" charset="0"/>
              <a:buChar char="o"/>
              <a:defRPr sz="1200">
                <a:solidFill>
                  <a:schemeClr val="bg1"/>
                </a:solidFill>
                <a:latin typeface="+mj-lt"/>
              </a:defRPr>
            </a:lvl2pPr>
            <a:lvl3pPr marL="461963" indent="-230188">
              <a:spcBef>
                <a:spcPts val="0"/>
              </a:spcBef>
              <a:defRPr sz="1200">
                <a:solidFill>
                  <a:schemeClr val="bg1"/>
                </a:solidFill>
                <a:effectLst/>
                <a:latin typeface="+mj-lt"/>
              </a:defRPr>
            </a:lvl3pPr>
            <a:lvl4pPr marL="804863" indent="-342900">
              <a:spcBef>
                <a:spcPts val="0"/>
              </a:spcBef>
              <a:buFont typeface="Wingdings" pitchFamily="2" charset="2"/>
              <a:buChar char="ü"/>
              <a:defRPr sz="1200">
                <a:solidFill>
                  <a:schemeClr val="bg1"/>
                </a:solidFill>
                <a:latin typeface="+mj-lt"/>
              </a:defRPr>
            </a:lvl4pPr>
            <a:lvl5pPr marL="1090613" indent="-285750">
              <a:spcBef>
                <a:spcPts val="0"/>
              </a:spcBef>
              <a:defRPr sz="1200">
                <a:solidFill>
                  <a:schemeClr val="bg1"/>
                </a:solidFill>
                <a:latin typeface="+mj-lt"/>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Title 7"/>
          <p:cNvSpPr>
            <a:spLocks noGrp="1"/>
          </p:cNvSpPr>
          <p:nvPr>
            <p:ph type="title" hasCustomPrompt="1"/>
          </p:nvPr>
        </p:nvSpPr>
        <p:spPr>
          <a:xfrm>
            <a:off x="4572000" y="228866"/>
            <a:ext cx="4572000" cy="432146"/>
          </a:xfrm>
          <a:prstGeom prst="rect">
            <a:avLst/>
          </a:prstGeom>
          <a:gradFill flip="none" rotWithShape="1">
            <a:gsLst>
              <a:gs pos="33000">
                <a:srgbClr val="003300">
                  <a:alpha val="67000"/>
                </a:srgbClr>
              </a:gs>
              <a:gs pos="77000">
                <a:srgbClr val="00B050">
                  <a:alpha val="67000"/>
                </a:srgbClr>
              </a:gs>
              <a:gs pos="100000">
                <a:schemeClr val="bg1">
                  <a:alpha val="1000"/>
                </a:schemeClr>
              </a:gs>
            </a:gsLst>
            <a:lin ang="10800000" scaled="1"/>
            <a:tileRect/>
          </a:gradFill>
          <a:ln>
            <a:noFill/>
          </a:ln>
          <a:effectLst>
            <a:outerShdw blurRad="50800" dist="38100" dir="2700000" algn="tl" rotWithShape="0">
              <a:prstClr val="black">
                <a:alpha val="40000"/>
              </a:prstClr>
            </a:outerShdw>
          </a:effectLst>
        </p:spPr>
        <p:txBody>
          <a:bodyPr anchor="ctr">
            <a:noAutofit/>
          </a:bodyPr>
          <a:lstStyle>
            <a:lvl1pPr>
              <a:defRPr sz="2000">
                <a:solidFill>
                  <a:schemeClr val="bg1"/>
                </a:solidFill>
                <a:effectLst/>
              </a:defRPr>
            </a:lvl1pPr>
          </a:lstStyle>
          <a:p>
            <a:r>
              <a:rPr lang="en-US"/>
              <a:t>Click to edit Master title style …</a:t>
            </a:r>
          </a:p>
        </p:txBody>
      </p:sp>
      <p:sp>
        <p:nvSpPr>
          <p:cNvPr id="7" name="Footer Placeholder 6"/>
          <p:cNvSpPr>
            <a:spLocks noGrp="1"/>
          </p:cNvSpPr>
          <p:nvPr>
            <p:ph type="ftr" sz="quarter" idx="10"/>
          </p:nvPr>
        </p:nvSpPr>
        <p:spPr/>
        <p:txBody>
          <a:bodyPr/>
          <a:lstStyle/>
          <a:p>
            <a:endParaRPr lang="en-US"/>
          </a:p>
        </p:txBody>
      </p:sp>
      <p:grpSp>
        <p:nvGrpSpPr>
          <p:cNvPr id="2" name="Group 9"/>
          <p:cNvGrpSpPr/>
          <p:nvPr/>
        </p:nvGrpSpPr>
        <p:grpSpPr>
          <a:xfrm>
            <a:off x="11017" y="0"/>
            <a:ext cx="827183" cy="692155"/>
            <a:chOff x="11017" y="0"/>
            <a:chExt cx="827183" cy="692155"/>
          </a:xfrm>
        </p:grpSpPr>
        <p:sp>
          <p:nvSpPr>
            <p:cNvPr id="11" name="Rectangle 10"/>
            <p:cNvSpPr/>
            <p:nvPr userDrawn="1"/>
          </p:nvSpPr>
          <p:spPr>
            <a:xfrm>
              <a:off x="11017" y="0"/>
              <a:ext cx="827183" cy="692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logo ppt binus.png"/>
            <p:cNvPicPr>
              <a:picLocks noChangeAspect="1"/>
            </p:cNvPicPr>
            <p:nvPr userDrawn="1"/>
          </p:nvPicPr>
          <p:blipFill>
            <a:blip r:embed="rId2"/>
            <a:srcRect l="37506" b="61620"/>
            <a:stretch>
              <a:fillRect/>
            </a:stretch>
          </p:blipFill>
          <p:spPr>
            <a:xfrm>
              <a:off x="22034" y="5502"/>
              <a:ext cx="731520" cy="686653"/>
            </a:xfrm>
            <a:prstGeom prst="rect">
              <a:avLst/>
            </a:prstGeom>
          </p:spPr>
        </p:pic>
      </p:grpSp>
      <p:sp>
        <p:nvSpPr>
          <p:cNvPr id="14" name="Content Placeholder 2"/>
          <p:cNvSpPr>
            <a:spLocks noGrp="1"/>
          </p:cNvSpPr>
          <p:nvPr>
            <p:ph idx="13"/>
          </p:nvPr>
        </p:nvSpPr>
        <p:spPr>
          <a:xfrm>
            <a:off x="838200" y="892222"/>
            <a:ext cx="5562600" cy="3218832"/>
          </a:xfrm>
          <a:custGeom>
            <a:avLst/>
            <a:gdLst>
              <a:gd name="connsiteX0" fmla="*/ 0 w 5562600"/>
              <a:gd name="connsiteY0" fmla="*/ 0 h 3444670"/>
              <a:gd name="connsiteX1" fmla="*/ 5562600 w 5562600"/>
              <a:gd name="connsiteY1" fmla="*/ 0 h 3444670"/>
              <a:gd name="connsiteX2" fmla="*/ 5562600 w 5562600"/>
              <a:gd name="connsiteY2" fmla="*/ 3444670 h 3444670"/>
              <a:gd name="connsiteX3" fmla="*/ 0 w 5562600"/>
              <a:gd name="connsiteY3" fmla="*/ 3444670 h 3444670"/>
              <a:gd name="connsiteX4" fmla="*/ 0 w 5562600"/>
              <a:gd name="connsiteY4" fmla="*/ 0 h 3444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600" h="3444670">
                <a:moveTo>
                  <a:pt x="0" y="0"/>
                </a:moveTo>
                <a:lnTo>
                  <a:pt x="5562600" y="0"/>
                </a:lnTo>
                <a:lnTo>
                  <a:pt x="5562600" y="3444670"/>
                </a:lnTo>
                <a:lnTo>
                  <a:pt x="0" y="3444670"/>
                </a:lnTo>
                <a:lnTo>
                  <a:pt x="0" y="0"/>
                </a:lnTo>
                <a:close/>
              </a:path>
            </a:pathLst>
          </a:custGeom>
          <a:solidFill>
            <a:schemeClr val="bg1"/>
          </a:solidFill>
        </p:spPr>
        <p:txBody>
          <a:bodyPr anchor="t">
            <a:normAutofit/>
          </a:bodyPr>
          <a:lstStyle>
            <a:lvl1pPr algn="l">
              <a:spcBef>
                <a:spcPts val="1154"/>
              </a:spcBef>
              <a:buFont typeface="Courier New" pitchFamily="49" charset="0"/>
              <a:buChar char="o"/>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lgn="l">
              <a:buFont typeface="Courier New" pitchFamily="49" charset="0"/>
              <a:buChar char="o"/>
              <a:defRPr sz="2400">
                <a:solidFill>
                  <a:srgbClr val="002060"/>
                </a:solidFill>
              </a:defRPr>
            </a:lvl2pPr>
            <a:lvl3pPr marL="461963" indent="-230188" algn="l">
              <a:spcBef>
                <a:spcPts val="0"/>
              </a:spcBef>
              <a:buFont typeface="Courier New" pitchFamily="49" charset="0"/>
              <a:buChar char="o"/>
              <a:defRPr sz="2400">
                <a:solidFill>
                  <a:srgbClr val="006600"/>
                </a:solidFill>
                <a:effectLst/>
              </a:defRPr>
            </a:lvl3pPr>
            <a:lvl4pPr marL="804863" indent="-342900" algn="l">
              <a:spcBef>
                <a:spcPts val="0"/>
              </a:spcBef>
              <a:buFont typeface="Courier New" pitchFamily="49" charset="0"/>
              <a:buChar char="o"/>
              <a:defRPr sz="2400">
                <a:solidFill>
                  <a:schemeClr val="tx2">
                    <a:lumMod val="60000"/>
                    <a:lumOff val="40000"/>
                  </a:schemeClr>
                </a:solidFill>
              </a:defRPr>
            </a:lvl4pPr>
            <a:lvl5pPr marL="1090613" indent="-285750" algn="l">
              <a:spcBef>
                <a:spcPts val="0"/>
              </a:spcBef>
              <a:buFont typeface="Courier New" pitchFamily="49" charset="0"/>
              <a:buChar char="o"/>
              <a:defRPr sz="1800">
                <a:solidFill>
                  <a:schemeClr val="accent6">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Tree>
  </p:cSld>
  <p:clrMapOvr>
    <a:masterClrMapping/>
  </p:clrMapOvr>
  <p:hf sldNum="0" hd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13" name="Content Placeholder 2"/>
          <p:cNvSpPr>
            <a:spLocks noGrp="1"/>
          </p:cNvSpPr>
          <p:nvPr>
            <p:ph idx="12" hasCustomPrompt="1"/>
          </p:nvPr>
        </p:nvSpPr>
        <p:spPr>
          <a:xfrm>
            <a:off x="6400800" y="1"/>
            <a:ext cx="2743199" cy="4131324"/>
          </a:xfrm>
          <a:solidFill>
            <a:schemeClr val="bg1"/>
          </a:solidFill>
        </p:spPr>
        <p:txBody>
          <a:bodyPr>
            <a:normAutofit/>
          </a:bodyPr>
          <a:lstStyle>
            <a:lvl1pPr>
              <a:spcBef>
                <a:spcPts val="1154"/>
              </a:spcBef>
              <a:buNone/>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buFont typeface="Courier New" pitchFamily="49" charset="0"/>
              <a:buChar char="o"/>
              <a:defRPr sz="2400">
                <a:solidFill>
                  <a:schemeClr val="tx1"/>
                </a:solidFill>
              </a:defRPr>
            </a:lvl2pPr>
            <a:lvl3pPr marL="231775" indent="-231775">
              <a:spcBef>
                <a:spcPts val="0"/>
              </a:spcBef>
              <a:buFont typeface="Courier New" pitchFamily="49" charset="0"/>
              <a:buChar char="o"/>
              <a:defRPr sz="2400">
                <a:solidFill>
                  <a:schemeClr val="accent6">
                    <a:lumMod val="60000"/>
                    <a:lumOff val="40000"/>
                  </a:schemeClr>
                </a:solidFill>
                <a:effectLst/>
              </a:defRPr>
            </a:lvl3pPr>
            <a:lvl4pPr marL="231775" indent="-231775">
              <a:spcBef>
                <a:spcPts val="0"/>
              </a:spcBef>
              <a:buFont typeface="Courier New" pitchFamily="49" charset="0"/>
              <a:buChar char="o"/>
              <a:defRPr sz="2400">
                <a:solidFill>
                  <a:schemeClr val="tx1"/>
                </a:solidFill>
              </a:defRPr>
            </a:lvl4pPr>
            <a:lvl5pPr marL="231775" indent="-231775">
              <a:spcBef>
                <a:spcPts val="0"/>
              </a:spcBef>
              <a:buFont typeface="Courier New" pitchFamily="49" charset="0"/>
              <a:buChar char="o"/>
              <a:defRPr sz="2000">
                <a:solidFill>
                  <a:schemeClr val="accent4">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1"/>
            <a:r>
              <a:rPr lang="en-US"/>
              <a:t>Second level</a:t>
            </a:r>
          </a:p>
          <a:p>
            <a:pPr lvl="2"/>
            <a:r>
              <a:rPr lang="en-US"/>
              <a:t>Third level</a:t>
            </a:r>
          </a:p>
          <a:p>
            <a:pPr lvl="3"/>
            <a:r>
              <a:rPr lang="en-US"/>
              <a:t>Fourth level</a:t>
            </a:r>
          </a:p>
          <a:p>
            <a:pPr lvl="4"/>
            <a:r>
              <a:rPr lang="en-US"/>
              <a:t>Fifth level</a:t>
            </a:r>
            <a:endParaRPr lang="id-ID" dirty="0"/>
          </a:p>
        </p:txBody>
      </p:sp>
      <p:sp>
        <p:nvSpPr>
          <p:cNvPr id="9" name="Freeform 8"/>
          <p:cNvSpPr/>
          <p:nvPr/>
        </p:nvSpPr>
        <p:spPr>
          <a:xfrm>
            <a:off x="0" y="4120308"/>
            <a:ext cx="9144000" cy="1594692"/>
          </a:xfrm>
          <a:custGeom>
            <a:avLst/>
            <a:gdLst>
              <a:gd name="connsiteX0" fmla="*/ 0 w 9144000"/>
              <a:gd name="connsiteY0" fmla="*/ 0 h 1583675"/>
              <a:gd name="connsiteX1" fmla="*/ 9144000 w 9144000"/>
              <a:gd name="connsiteY1" fmla="*/ 0 h 1583675"/>
              <a:gd name="connsiteX2" fmla="*/ 9144000 w 9144000"/>
              <a:gd name="connsiteY2" fmla="*/ 1583675 h 1583675"/>
              <a:gd name="connsiteX3" fmla="*/ 0 w 9144000"/>
              <a:gd name="connsiteY3" fmla="*/ 1583675 h 1583675"/>
              <a:gd name="connsiteX4" fmla="*/ 0 w 9144000"/>
              <a:gd name="connsiteY4" fmla="*/ 0 h 1583675"/>
              <a:gd name="connsiteX0" fmla="*/ 0 w 9144000"/>
              <a:gd name="connsiteY0" fmla="*/ 11017 h 1594692"/>
              <a:gd name="connsiteX1" fmla="*/ 2104222 w 9144000"/>
              <a:gd name="connsiteY1" fmla="*/ 0 h 1594692"/>
              <a:gd name="connsiteX2" fmla="*/ 9144000 w 9144000"/>
              <a:gd name="connsiteY2" fmla="*/ 11017 h 1594692"/>
              <a:gd name="connsiteX3" fmla="*/ 9144000 w 9144000"/>
              <a:gd name="connsiteY3" fmla="*/ 1594692 h 1594692"/>
              <a:gd name="connsiteX4" fmla="*/ 0 w 9144000"/>
              <a:gd name="connsiteY4" fmla="*/ 1594692 h 1594692"/>
              <a:gd name="connsiteX5" fmla="*/ 0 w 9144000"/>
              <a:gd name="connsiteY5" fmla="*/ 11017 h 1594692"/>
              <a:gd name="connsiteX0" fmla="*/ 0 w 9144000"/>
              <a:gd name="connsiteY0" fmla="*/ 11017 h 1594692"/>
              <a:gd name="connsiteX1" fmla="*/ 2104222 w 9144000"/>
              <a:gd name="connsiteY1" fmla="*/ 0 h 1594692"/>
              <a:gd name="connsiteX2" fmla="*/ 2610998 w 9144000"/>
              <a:gd name="connsiteY2" fmla="*/ 0 h 1594692"/>
              <a:gd name="connsiteX3" fmla="*/ 9144000 w 9144000"/>
              <a:gd name="connsiteY3" fmla="*/ 11017 h 1594692"/>
              <a:gd name="connsiteX4" fmla="*/ 9144000 w 9144000"/>
              <a:gd name="connsiteY4" fmla="*/ 1594692 h 1594692"/>
              <a:gd name="connsiteX5" fmla="*/ 0 w 9144000"/>
              <a:gd name="connsiteY5" fmla="*/ 1594692 h 1594692"/>
              <a:gd name="connsiteX6" fmla="*/ 0 w 9144000"/>
              <a:gd name="connsiteY6" fmla="*/ 11017 h 1594692"/>
              <a:gd name="connsiteX0" fmla="*/ 0 w 9144000"/>
              <a:gd name="connsiteY0" fmla="*/ 11017 h 1594692"/>
              <a:gd name="connsiteX1" fmla="*/ 2104222 w 9144000"/>
              <a:gd name="connsiteY1" fmla="*/ 0 h 1594692"/>
              <a:gd name="connsiteX2" fmla="*/ 2313542 w 9144000"/>
              <a:gd name="connsiteY2" fmla="*/ 0 h 1594692"/>
              <a:gd name="connsiteX3" fmla="*/ 2610998 w 9144000"/>
              <a:gd name="connsiteY3" fmla="*/ 0 h 1594692"/>
              <a:gd name="connsiteX4" fmla="*/ 9144000 w 9144000"/>
              <a:gd name="connsiteY4" fmla="*/ 11017 h 1594692"/>
              <a:gd name="connsiteX5" fmla="*/ 9144000 w 9144000"/>
              <a:gd name="connsiteY5" fmla="*/ 1594692 h 1594692"/>
              <a:gd name="connsiteX6" fmla="*/ 0 w 9144000"/>
              <a:gd name="connsiteY6" fmla="*/ 1594692 h 1594692"/>
              <a:gd name="connsiteX7" fmla="*/ 0 w 9144000"/>
              <a:gd name="connsiteY7" fmla="*/ 11017 h 1594692"/>
              <a:gd name="connsiteX0" fmla="*/ 0 w 9144000"/>
              <a:gd name="connsiteY0" fmla="*/ 11017 h 1594692"/>
              <a:gd name="connsiteX1" fmla="*/ 2104222 w 9144000"/>
              <a:gd name="connsiteY1" fmla="*/ 0 h 1594692"/>
              <a:gd name="connsiteX2" fmla="*/ 2313542 w 9144000"/>
              <a:gd name="connsiteY2" fmla="*/ 0 h 1594692"/>
              <a:gd name="connsiteX3" fmla="*/ 2313542 w 9144000"/>
              <a:gd name="connsiteY3" fmla="*/ 228866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594692">
                <a:moveTo>
                  <a:pt x="0" y="11017"/>
                </a:moveTo>
                <a:lnTo>
                  <a:pt x="2104222" y="0"/>
                </a:lnTo>
                <a:lnTo>
                  <a:pt x="2313542" y="0"/>
                </a:lnTo>
                <a:lnTo>
                  <a:pt x="2465942" y="188385"/>
                </a:lnTo>
                <a:lnTo>
                  <a:pt x="2610998" y="0"/>
                </a:lnTo>
                <a:lnTo>
                  <a:pt x="9144000" y="11017"/>
                </a:lnTo>
                <a:lnTo>
                  <a:pt x="9144000" y="1594692"/>
                </a:lnTo>
                <a:lnTo>
                  <a:pt x="0" y="1594692"/>
                </a:lnTo>
                <a:lnTo>
                  <a:pt x="0" y="11017"/>
                </a:lnTo>
                <a:close/>
              </a:path>
            </a:pathLst>
          </a:cu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1"/>
          </p:nvPr>
        </p:nvSpPr>
        <p:spPr>
          <a:xfrm>
            <a:off x="838200" y="5502"/>
            <a:ext cx="5562600" cy="4105552"/>
          </a:xfrm>
          <a:noFill/>
        </p:spPr>
        <p:txBody>
          <a:bodyPr>
            <a:normAutofit/>
          </a:bodyPr>
          <a:lstStyle>
            <a:lvl1pPr algn="r">
              <a:spcBef>
                <a:spcPts val="1154"/>
              </a:spcBef>
              <a:buFont typeface="Courier New" pitchFamily="49" charset="0"/>
              <a:buChar char="o"/>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lgn="r">
              <a:buFont typeface="Courier New" pitchFamily="49" charset="0"/>
              <a:buChar char="o"/>
              <a:defRPr sz="2400">
                <a:solidFill>
                  <a:srgbClr val="002060"/>
                </a:solidFill>
              </a:defRPr>
            </a:lvl2pPr>
            <a:lvl3pPr marL="461963" indent="-230188" algn="r">
              <a:spcBef>
                <a:spcPts val="0"/>
              </a:spcBef>
              <a:buFont typeface="Courier New" pitchFamily="49" charset="0"/>
              <a:buChar char="o"/>
              <a:defRPr sz="2400">
                <a:solidFill>
                  <a:srgbClr val="006600"/>
                </a:solidFill>
                <a:effectLst/>
              </a:defRPr>
            </a:lvl3pPr>
            <a:lvl4pPr marL="804863" indent="-342900" algn="r">
              <a:spcBef>
                <a:spcPts val="0"/>
              </a:spcBef>
              <a:buFont typeface="Courier New" pitchFamily="49" charset="0"/>
              <a:buChar char="o"/>
              <a:defRPr sz="2400">
                <a:solidFill>
                  <a:schemeClr val="tx2">
                    <a:lumMod val="60000"/>
                    <a:lumOff val="40000"/>
                  </a:schemeClr>
                </a:solidFill>
              </a:defRPr>
            </a:lvl4pPr>
            <a:lvl5pPr marL="1090613" indent="-285750" algn="r">
              <a:spcBef>
                <a:spcPts val="0"/>
              </a:spcBef>
              <a:buFont typeface="Courier New" pitchFamily="49" charset="0"/>
              <a:buChar char="o"/>
              <a:defRPr sz="1800">
                <a:solidFill>
                  <a:schemeClr val="accent6">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3" name="Content Placeholder 2"/>
          <p:cNvSpPr>
            <a:spLocks noGrp="1"/>
          </p:cNvSpPr>
          <p:nvPr>
            <p:ph idx="1"/>
          </p:nvPr>
        </p:nvSpPr>
        <p:spPr>
          <a:xfrm>
            <a:off x="838200" y="4307594"/>
            <a:ext cx="7848600" cy="990703"/>
          </a:xfrm>
        </p:spPr>
        <p:txBody>
          <a:bodyPr>
            <a:noAutofit/>
          </a:bodyPr>
          <a:lstStyle>
            <a:lvl1pPr>
              <a:spcBef>
                <a:spcPts val="1154"/>
              </a:spcBef>
              <a:buNone/>
              <a:defRPr sz="1200" b="0">
                <a:solidFill>
                  <a:schemeClr val="bg1"/>
                </a:solidFill>
                <a:effectLst>
                  <a:outerShdw blurRad="38100" dist="38100" dir="2700000" algn="tl">
                    <a:srgbClr val="000000">
                      <a:alpha val="43137"/>
                    </a:srgbClr>
                  </a:outerShdw>
                </a:effectLst>
                <a:latin typeface="+mj-lt"/>
                <a:ea typeface="Segoe UI" pitchFamily="34" charset="0"/>
                <a:cs typeface="Segoe UI" pitchFamily="34" charset="0"/>
              </a:defRPr>
            </a:lvl1pPr>
            <a:lvl2pPr marL="231775" indent="-231775">
              <a:buFont typeface="Courier New" pitchFamily="49" charset="0"/>
              <a:buChar char="o"/>
              <a:defRPr sz="1200">
                <a:solidFill>
                  <a:schemeClr val="bg1"/>
                </a:solidFill>
                <a:latin typeface="+mj-lt"/>
              </a:defRPr>
            </a:lvl2pPr>
            <a:lvl3pPr marL="461963" indent="-230188">
              <a:spcBef>
                <a:spcPts val="0"/>
              </a:spcBef>
              <a:defRPr sz="1200">
                <a:solidFill>
                  <a:schemeClr val="bg1"/>
                </a:solidFill>
                <a:effectLst/>
                <a:latin typeface="+mj-lt"/>
              </a:defRPr>
            </a:lvl3pPr>
            <a:lvl4pPr marL="804863" indent="-342900">
              <a:spcBef>
                <a:spcPts val="0"/>
              </a:spcBef>
              <a:buFont typeface="Wingdings" pitchFamily="2" charset="2"/>
              <a:buChar char="ü"/>
              <a:defRPr sz="1200">
                <a:solidFill>
                  <a:schemeClr val="bg1"/>
                </a:solidFill>
                <a:latin typeface="+mj-lt"/>
              </a:defRPr>
            </a:lvl4pPr>
            <a:lvl5pPr marL="1090613" indent="-285750">
              <a:spcBef>
                <a:spcPts val="0"/>
              </a:spcBef>
              <a:defRPr sz="1200">
                <a:solidFill>
                  <a:schemeClr val="bg1"/>
                </a:solidFill>
                <a:latin typeface="+mj-lt"/>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Title 7"/>
          <p:cNvSpPr>
            <a:spLocks noGrp="1"/>
          </p:cNvSpPr>
          <p:nvPr>
            <p:ph type="title" hasCustomPrompt="1"/>
          </p:nvPr>
        </p:nvSpPr>
        <p:spPr>
          <a:xfrm>
            <a:off x="4572000" y="228866"/>
            <a:ext cx="4572000" cy="432146"/>
          </a:xfrm>
          <a:prstGeom prst="rect">
            <a:avLst/>
          </a:prstGeom>
          <a:gradFill flip="none" rotWithShape="1">
            <a:gsLst>
              <a:gs pos="33000">
                <a:srgbClr val="003300">
                  <a:alpha val="67000"/>
                </a:srgbClr>
              </a:gs>
              <a:gs pos="77000">
                <a:srgbClr val="00B050">
                  <a:alpha val="67000"/>
                </a:srgbClr>
              </a:gs>
              <a:gs pos="100000">
                <a:schemeClr val="bg1">
                  <a:alpha val="1000"/>
                </a:schemeClr>
              </a:gs>
            </a:gsLst>
            <a:lin ang="10800000" scaled="1"/>
            <a:tileRect/>
          </a:gradFill>
          <a:ln>
            <a:noFill/>
          </a:ln>
          <a:effectLst>
            <a:outerShdw blurRad="50800" dist="38100" dir="2700000" algn="tl" rotWithShape="0">
              <a:prstClr val="black">
                <a:alpha val="40000"/>
              </a:prstClr>
            </a:outerShdw>
          </a:effectLst>
        </p:spPr>
        <p:txBody>
          <a:bodyPr anchor="ctr">
            <a:noAutofit/>
          </a:bodyPr>
          <a:lstStyle>
            <a:lvl1pPr>
              <a:defRPr sz="2000">
                <a:solidFill>
                  <a:schemeClr val="bg1"/>
                </a:solidFill>
                <a:effectLst/>
              </a:defRPr>
            </a:lvl1pPr>
          </a:lstStyle>
          <a:p>
            <a:r>
              <a:rPr lang="en-US"/>
              <a:t>Click to edit Master title style …</a:t>
            </a:r>
          </a:p>
        </p:txBody>
      </p:sp>
      <p:sp>
        <p:nvSpPr>
          <p:cNvPr id="7" name="Footer Placeholder 6"/>
          <p:cNvSpPr>
            <a:spLocks noGrp="1"/>
          </p:cNvSpPr>
          <p:nvPr>
            <p:ph type="ftr" sz="quarter" idx="10"/>
          </p:nvPr>
        </p:nvSpPr>
        <p:spPr/>
        <p:txBody>
          <a:bodyPr/>
          <a:lstStyle/>
          <a:p>
            <a:endParaRPr lang="en-US"/>
          </a:p>
        </p:txBody>
      </p:sp>
      <p:sp>
        <p:nvSpPr>
          <p:cNvPr id="14" name="Content Placeholder 2"/>
          <p:cNvSpPr>
            <a:spLocks noGrp="1"/>
          </p:cNvSpPr>
          <p:nvPr>
            <p:ph idx="13"/>
          </p:nvPr>
        </p:nvSpPr>
        <p:spPr>
          <a:xfrm>
            <a:off x="838200" y="1222872"/>
            <a:ext cx="5562600" cy="2888182"/>
          </a:xfrm>
          <a:custGeom>
            <a:avLst/>
            <a:gdLst>
              <a:gd name="connsiteX0" fmla="*/ 0 w 5562600"/>
              <a:gd name="connsiteY0" fmla="*/ 0 h 3444670"/>
              <a:gd name="connsiteX1" fmla="*/ 5562600 w 5562600"/>
              <a:gd name="connsiteY1" fmla="*/ 0 h 3444670"/>
              <a:gd name="connsiteX2" fmla="*/ 5562600 w 5562600"/>
              <a:gd name="connsiteY2" fmla="*/ 3444670 h 3444670"/>
              <a:gd name="connsiteX3" fmla="*/ 0 w 5562600"/>
              <a:gd name="connsiteY3" fmla="*/ 3444670 h 3444670"/>
              <a:gd name="connsiteX4" fmla="*/ 0 w 5562600"/>
              <a:gd name="connsiteY4" fmla="*/ 0 h 3444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600" h="3444670">
                <a:moveTo>
                  <a:pt x="0" y="0"/>
                </a:moveTo>
                <a:lnTo>
                  <a:pt x="5562600" y="0"/>
                </a:lnTo>
                <a:lnTo>
                  <a:pt x="5562600" y="3444670"/>
                </a:lnTo>
                <a:lnTo>
                  <a:pt x="0" y="3444670"/>
                </a:lnTo>
                <a:lnTo>
                  <a:pt x="0" y="0"/>
                </a:lnTo>
                <a:close/>
              </a:path>
            </a:pathLst>
          </a:custGeom>
          <a:solidFill>
            <a:schemeClr val="bg1"/>
          </a:solidFill>
        </p:spPr>
        <p:txBody>
          <a:bodyPr anchor="t">
            <a:normAutofit/>
          </a:bodyPr>
          <a:lstStyle>
            <a:lvl1pPr algn="l">
              <a:spcBef>
                <a:spcPts val="1154"/>
              </a:spcBef>
              <a:buFont typeface="Courier New" pitchFamily="49" charset="0"/>
              <a:buChar char="o"/>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lgn="l">
              <a:buFont typeface="Courier New" pitchFamily="49" charset="0"/>
              <a:buChar char="o"/>
              <a:defRPr sz="2400">
                <a:solidFill>
                  <a:srgbClr val="002060"/>
                </a:solidFill>
              </a:defRPr>
            </a:lvl2pPr>
            <a:lvl3pPr marL="461963" indent="-230188" algn="l">
              <a:spcBef>
                <a:spcPts val="0"/>
              </a:spcBef>
              <a:buFont typeface="Courier New" pitchFamily="49" charset="0"/>
              <a:buChar char="o"/>
              <a:defRPr sz="2400">
                <a:solidFill>
                  <a:srgbClr val="006600"/>
                </a:solidFill>
                <a:effectLst/>
              </a:defRPr>
            </a:lvl3pPr>
            <a:lvl4pPr marL="804863" indent="-342900" algn="l">
              <a:spcBef>
                <a:spcPts val="0"/>
              </a:spcBef>
              <a:buFont typeface="Courier New" pitchFamily="49" charset="0"/>
              <a:buChar char="o"/>
              <a:defRPr sz="2400">
                <a:solidFill>
                  <a:schemeClr val="tx2">
                    <a:lumMod val="60000"/>
                    <a:lumOff val="40000"/>
                  </a:schemeClr>
                </a:solidFill>
              </a:defRPr>
            </a:lvl4pPr>
            <a:lvl5pPr marL="1090613" indent="-285750" algn="l">
              <a:spcBef>
                <a:spcPts val="0"/>
              </a:spcBef>
              <a:buFont typeface="Courier New" pitchFamily="49" charset="0"/>
              <a:buChar char="o"/>
              <a:defRPr sz="1800">
                <a:solidFill>
                  <a:schemeClr val="accent6">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Tree>
  </p:cSld>
  <p:clrMapOvr>
    <a:masterClrMapping/>
  </p:clrMapOvr>
  <p:hf sldNum="0" hd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9" name="Freeform 8"/>
          <p:cNvSpPr/>
          <p:nvPr/>
        </p:nvSpPr>
        <p:spPr>
          <a:xfrm>
            <a:off x="0" y="4120308"/>
            <a:ext cx="9144000" cy="1594692"/>
          </a:xfrm>
          <a:custGeom>
            <a:avLst/>
            <a:gdLst>
              <a:gd name="connsiteX0" fmla="*/ 0 w 9144000"/>
              <a:gd name="connsiteY0" fmla="*/ 0 h 1583675"/>
              <a:gd name="connsiteX1" fmla="*/ 9144000 w 9144000"/>
              <a:gd name="connsiteY1" fmla="*/ 0 h 1583675"/>
              <a:gd name="connsiteX2" fmla="*/ 9144000 w 9144000"/>
              <a:gd name="connsiteY2" fmla="*/ 1583675 h 1583675"/>
              <a:gd name="connsiteX3" fmla="*/ 0 w 9144000"/>
              <a:gd name="connsiteY3" fmla="*/ 1583675 h 1583675"/>
              <a:gd name="connsiteX4" fmla="*/ 0 w 9144000"/>
              <a:gd name="connsiteY4" fmla="*/ 0 h 1583675"/>
              <a:gd name="connsiteX0" fmla="*/ 0 w 9144000"/>
              <a:gd name="connsiteY0" fmla="*/ 11017 h 1594692"/>
              <a:gd name="connsiteX1" fmla="*/ 2104222 w 9144000"/>
              <a:gd name="connsiteY1" fmla="*/ 0 h 1594692"/>
              <a:gd name="connsiteX2" fmla="*/ 9144000 w 9144000"/>
              <a:gd name="connsiteY2" fmla="*/ 11017 h 1594692"/>
              <a:gd name="connsiteX3" fmla="*/ 9144000 w 9144000"/>
              <a:gd name="connsiteY3" fmla="*/ 1594692 h 1594692"/>
              <a:gd name="connsiteX4" fmla="*/ 0 w 9144000"/>
              <a:gd name="connsiteY4" fmla="*/ 1594692 h 1594692"/>
              <a:gd name="connsiteX5" fmla="*/ 0 w 9144000"/>
              <a:gd name="connsiteY5" fmla="*/ 11017 h 1594692"/>
              <a:gd name="connsiteX0" fmla="*/ 0 w 9144000"/>
              <a:gd name="connsiteY0" fmla="*/ 11017 h 1594692"/>
              <a:gd name="connsiteX1" fmla="*/ 2104222 w 9144000"/>
              <a:gd name="connsiteY1" fmla="*/ 0 h 1594692"/>
              <a:gd name="connsiteX2" fmla="*/ 2610998 w 9144000"/>
              <a:gd name="connsiteY2" fmla="*/ 0 h 1594692"/>
              <a:gd name="connsiteX3" fmla="*/ 9144000 w 9144000"/>
              <a:gd name="connsiteY3" fmla="*/ 11017 h 1594692"/>
              <a:gd name="connsiteX4" fmla="*/ 9144000 w 9144000"/>
              <a:gd name="connsiteY4" fmla="*/ 1594692 h 1594692"/>
              <a:gd name="connsiteX5" fmla="*/ 0 w 9144000"/>
              <a:gd name="connsiteY5" fmla="*/ 1594692 h 1594692"/>
              <a:gd name="connsiteX6" fmla="*/ 0 w 9144000"/>
              <a:gd name="connsiteY6" fmla="*/ 11017 h 1594692"/>
              <a:gd name="connsiteX0" fmla="*/ 0 w 9144000"/>
              <a:gd name="connsiteY0" fmla="*/ 11017 h 1594692"/>
              <a:gd name="connsiteX1" fmla="*/ 2104222 w 9144000"/>
              <a:gd name="connsiteY1" fmla="*/ 0 h 1594692"/>
              <a:gd name="connsiteX2" fmla="*/ 2313542 w 9144000"/>
              <a:gd name="connsiteY2" fmla="*/ 0 h 1594692"/>
              <a:gd name="connsiteX3" fmla="*/ 2610998 w 9144000"/>
              <a:gd name="connsiteY3" fmla="*/ 0 h 1594692"/>
              <a:gd name="connsiteX4" fmla="*/ 9144000 w 9144000"/>
              <a:gd name="connsiteY4" fmla="*/ 11017 h 1594692"/>
              <a:gd name="connsiteX5" fmla="*/ 9144000 w 9144000"/>
              <a:gd name="connsiteY5" fmla="*/ 1594692 h 1594692"/>
              <a:gd name="connsiteX6" fmla="*/ 0 w 9144000"/>
              <a:gd name="connsiteY6" fmla="*/ 1594692 h 1594692"/>
              <a:gd name="connsiteX7" fmla="*/ 0 w 9144000"/>
              <a:gd name="connsiteY7" fmla="*/ 11017 h 1594692"/>
              <a:gd name="connsiteX0" fmla="*/ 0 w 9144000"/>
              <a:gd name="connsiteY0" fmla="*/ 11017 h 1594692"/>
              <a:gd name="connsiteX1" fmla="*/ 2104222 w 9144000"/>
              <a:gd name="connsiteY1" fmla="*/ 0 h 1594692"/>
              <a:gd name="connsiteX2" fmla="*/ 2313542 w 9144000"/>
              <a:gd name="connsiteY2" fmla="*/ 0 h 1594692"/>
              <a:gd name="connsiteX3" fmla="*/ 2313542 w 9144000"/>
              <a:gd name="connsiteY3" fmla="*/ 228866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 name="connsiteX0" fmla="*/ 0 w 9144000"/>
              <a:gd name="connsiteY0" fmla="*/ 11017 h 1594692"/>
              <a:gd name="connsiteX1" fmla="*/ 2104222 w 9144000"/>
              <a:gd name="connsiteY1" fmla="*/ 0 h 1594692"/>
              <a:gd name="connsiteX2" fmla="*/ 2313542 w 9144000"/>
              <a:gd name="connsiteY2" fmla="*/ 0 h 1594692"/>
              <a:gd name="connsiteX3" fmla="*/ 2465942 w 9144000"/>
              <a:gd name="connsiteY3" fmla="*/ 188385 h 1594692"/>
              <a:gd name="connsiteX4" fmla="*/ 2610998 w 9144000"/>
              <a:gd name="connsiteY4" fmla="*/ 0 h 1594692"/>
              <a:gd name="connsiteX5" fmla="*/ 9144000 w 9144000"/>
              <a:gd name="connsiteY5" fmla="*/ 11017 h 1594692"/>
              <a:gd name="connsiteX6" fmla="*/ 9144000 w 9144000"/>
              <a:gd name="connsiteY6" fmla="*/ 1594692 h 1594692"/>
              <a:gd name="connsiteX7" fmla="*/ 0 w 9144000"/>
              <a:gd name="connsiteY7" fmla="*/ 1594692 h 1594692"/>
              <a:gd name="connsiteX8" fmla="*/ 0 w 9144000"/>
              <a:gd name="connsiteY8" fmla="*/ 11017 h 159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1594692">
                <a:moveTo>
                  <a:pt x="0" y="11017"/>
                </a:moveTo>
                <a:lnTo>
                  <a:pt x="2104222" y="0"/>
                </a:lnTo>
                <a:lnTo>
                  <a:pt x="2313542" y="0"/>
                </a:lnTo>
                <a:lnTo>
                  <a:pt x="2465942" y="188385"/>
                </a:lnTo>
                <a:lnTo>
                  <a:pt x="2610998" y="0"/>
                </a:lnTo>
                <a:lnTo>
                  <a:pt x="9144000" y="11017"/>
                </a:lnTo>
                <a:lnTo>
                  <a:pt x="9144000" y="1594692"/>
                </a:lnTo>
                <a:lnTo>
                  <a:pt x="0" y="1594692"/>
                </a:lnTo>
                <a:lnTo>
                  <a:pt x="0" y="11017"/>
                </a:lnTo>
                <a:close/>
              </a:path>
            </a:pathLst>
          </a:cu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1"/>
          </p:nvPr>
        </p:nvSpPr>
        <p:spPr>
          <a:xfrm>
            <a:off x="838200" y="1255922"/>
            <a:ext cx="8305800" cy="2855131"/>
          </a:xfrm>
          <a:noFill/>
        </p:spPr>
        <p:txBody>
          <a:bodyPr>
            <a:normAutofit/>
          </a:bodyPr>
          <a:lstStyle>
            <a:lvl1pPr algn="l">
              <a:spcBef>
                <a:spcPts val="1154"/>
              </a:spcBef>
              <a:buFont typeface="Courier New" pitchFamily="49" charset="0"/>
              <a:buChar char="o"/>
              <a:defRPr sz="2400" b="0">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341313" indent="-231775" algn="l">
              <a:buFont typeface="Courier New" pitchFamily="49" charset="0"/>
              <a:buChar char="o"/>
              <a:defRPr sz="2400">
                <a:solidFill>
                  <a:srgbClr val="002060"/>
                </a:solidFill>
              </a:defRPr>
            </a:lvl2pPr>
            <a:lvl3pPr marL="573088" indent="-231775" algn="l">
              <a:spcBef>
                <a:spcPts val="0"/>
              </a:spcBef>
              <a:buFont typeface="Courier New" pitchFamily="49" charset="0"/>
              <a:buChar char="o"/>
              <a:defRPr sz="2400">
                <a:solidFill>
                  <a:srgbClr val="006600"/>
                </a:solidFill>
                <a:effectLst/>
              </a:defRPr>
            </a:lvl3pPr>
            <a:lvl4pPr marL="804863" indent="-231775" algn="l">
              <a:spcBef>
                <a:spcPts val="0"/>
              </a:spcBef>
              <a:buFont typeface="Courier New" pitchFamily="49" charset="0"/>
              <a:buChar char="o"/>
              <a:defRPr sz="2400">
                <a:solidFill>
                  <a:schemeClr val="tx2">
                    <a:lumMod val="60000"/>
                    <a:lumOff val="40000"/>
                  </a:schemeClr>
                </a:solidFill>
              </a:defRPr>
            </a:lvl4pPr>
            <a:lvl5pPr marL="1023938" indent="-231775" algn="l">
              <a:spcBef>
                <a:spcPts val="0"/>
              </a:spcBef>
              <a:buFont typeface="Courier New" pitchFamily="49" charset="0"/>
              <a:buChar char="o"/>
              <a:defRPr sz="1800">
                <a:solidFill>
                  <a:schemeClr val="accent6">
                    <a:lumMod val="60000"/>
                    <a:lumOff val="40000"/>
                  </a:schemeClr>
                </a:solidFill>
                <a:latin typeface="Segoe UI" pitchFamily="34" charset="0"/>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3" name="Content Placeholder 2"/>
          <p:cNvSpPr>
            <a:spLocks noGrp="1"/>
          </p:cNvSpPr>
          <p:nvPr>
            <p:ph idx="1"/>
          </p:nvPr>
        </p:nvSpPr>
        <p:spPr>
          <a:xfrm>
            <a:off x="838200" y="4307594"/>
            <a:ext cx="7848600" cy="990703"/>
          </a:xfrm>
        </p:spPr>
        <p:txBody>
          <a:bodyPr>
            <a:noAutofit/>
          </a:bodyPr>
          <a:lstStyle>
            <a:lvl1pPr>
              <a:spcBef>
                <a:spcPts val="1154"/>
              </a:spcBef>
              <a:buNone/>
              <a:defRPr sz="1200" b="0">
                <a:solidFill>
                  <a:schemeClr val="bg1"/>
                </a:solidFill>
                <a:effectLst>
                  <a:outerShdw blurRad="38100" dist="38100" dir="2700000" algn="tl">
                    <a:srgbClr val="000000">
                      <a:alpha val="43137"/>
                    </a:srgbClr>
                  </a:outerShdw>
                </a:effectLst>
                <a:latin typeface="+mj-lt"/>
                <a:ea typeface="Segoe UI" pitchFamily="34" charset="0"/>
                <a:cs typeface="Segoe UI" pitchFamily="34" charset="0"/>
              </a:defRPr>
            </a:lvl1pPr>
            <a:lvl2pPr marL="231775" indent="-231775">
              <a:buFont typeface="Courier New" pitchFamily="49" charset="0"/>
              <a:buChar char="o"/>
              <a:defRPr sz="1200">
                <a:solidFill>
                  <a:schemeClr val="bg1"/>
                </a:solidFill>
                <a:latin typeface="+mj-lt"/>
              </a:defRPr>
            </a:lvl2pPr>
            <a:lvl3pPr marL="461963" indent="-230188">
              <a:spcBef>
                <a:spcPts val="0"/>
              </a:spcBef>
              <a:defRPr sz="1200">
                <a:solidFill>
                  <a:schemeClr val="bg1"/>
                </a:solidFill>
                <a:effectLst/>
                <a:latin typeface="+mj-lt"/>
              </a:defRPr>
            </a:lvl3pPr>
            <a:lvl4pPr marL="804863" indent="-342900">
              <a:spcBef>
                <a:spcPts val="0"/>
              </a:spcBef>
              <a:buFont typeface="Wingdings" pitchFamily="2" charset="2"/>
              <a:buChar char="ü"/>
              <a:defRPr sz="1200">
                <a:solidFill>
                  <a:schemeClr val="bg1"/>
                </a:solidFill>
                <a:latin typeface="+mj-lt"/>
              </a:defRPr>
            </a:lvl4pPr>
            <a:lvl5pPr marL="1090613" indent="-285750">
              <a:spcBef>
                <a:spcPts val="0"/>
              </a:spcBef>
              <a:defRPr sz="1200">
                <a:solidFill>
                  <a:schemeClr val="bg1"/>
                </a:solidFill>
                <a:latin typeface="+mj-lt"/>
                <a:ea typeface="Segoe UI" pitchFamily="34" charset="0"/>
                <a:cs typeface="Segoe UI" pitchFamily="34" charset="0"/>
              </a:defRPr>
            </a:lvl5pPr>
            <a:lvl6pPr marL="1831975" indent="-219075">
              <a:buFont typeface="Courier New" pitchFamily="49" charset="0"/>
              <a:buChar char="o"/>
              <a:defRPr sz="1800">
                <a:solidFill>
                  <a:srgbClr val="00B0F0"/>
                </a:solidFill>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8" name="Title 7"/>
          <p:cNvSpPr>
            <a:spLocks noGrp="1"/>
          </p:cNvSpPr>
          <p:nvPr>
            <p:ph type="title" hasCustomPrompt="1"/>
          </p:nvPr>
        </p:nvSpPr>
        <p:spPr>
          <a:xfrm>
            <a:off x="4572000" y="228866"/>
            <a:ext cx="4572000" cy="432146"/>
          </a:xfrm>
          <a:prstGeom prst="rect">
            <a:avLst/>
          </a:prstGeom>
          <a:gradFill flip="none" rotWithShape="1">
            <a:gsLst>
              <a:gs pos="33000">
                <a:srgbClr val="003300">
                  <a:alpha val="67000"/>
                </a:srgbClr>
              </a:gs>
              <a:gs pos="77000">
                <a:srgbClr val="00B050">
                  <a:alpha val="67000"/>
                </a:srgbClr>
              </a:gs>
              <a:gs pos="100000">
                <a:schemeClr val="bg1">
                  <a:alpha val="1000"/>
                </a:schemeClr>
              </a:gs>
            </a:gsLst>
            <a:lin ang="10800000" scaled="1"/>
            <a:tileRect/>
          </a:gradFill>
          <a:ln>
            <a:noFill/>
          </a:ln>
          <a:effectLst>
            <a:outerShdw blurRad="50800" dist="38100" dir="2700000" algn="tl" rotWithShape="0">
              <a:prstClr val="black">
                <a:alpha val="40000"/>
              </a:prstClr>
            </a:outerShdw>
          </a:effectLst>
        </p:spPr>
        <p:txBody>
          <a:bodyPr anchor="ctr">
            <a:noAutofit/>
          </a:bodyPr>
          <a:lstStyle>
            <a:lvl1pPr>
              <a:defRPr sz="2000">
                <a:solidFill>
                  <a:schemeClr val="bg1"/>
                </a:solidFill>
                <a:effectLst/>
              </a:defRPr>
            </a:lvl1pPr>
          </a:lstStyle>
          <a:p>
            <a:r>
              <a:rPr lang="en-US"/>
              <a:t>Click to edit Master title style …</a:t>
            </a:r>
          </a:p>
        </p:txBody>
      </p:sp>
      <p:sp>
        <p:nvSpPr>
          <p:cNvPr id="7" name="Footer Placeholder 6"/>
          <p:cNvSpPr>
            <a:spLocks noGrp="1"/>
          </p:cNvSpPr>
          <p:nvPr>
            <p:ph type="ftr" sz="quarter" idx="10"/>
          </p:nvPr>
        </p:nvSpPr>
        <p:spPr/>
        <p:txBody>
          <a:bodyPr/>
          <a:lstStyle/>
          <a:p>
            <a:endParaRPr 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lvl1pPr>
              <a:spcBef>
                <a:spcPts val="1154"/>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457200" y="5417366"/>
            <a:ext cx="2133600" cy="183868"/>
          </a:xfrm>
          <a:prstGeom prst="rect">
            <a:avLst/>
          </a:prstGeom>
        </p:spPr>
        <p:txBody>
          <a:bodyPr/>
          <a:lstStyle>
            <a:lvl1pPr>
              <a:defRPr sz="1000">
                <a:latin typeface="Segoe UI" pitchFamily="34" charset="0"/>
                <a:ea typeface="Segoe UI" pitchFamily="34" charset="0"/>
                <a:cs typeface="Segoe UI" pitchFamily="34" charset="0"/>
              </a:defRPr>
            </a:lvl1pPr>
          </a:lstStyle>
          <a:p>
            <a:fld id="{BD9CECEA-1ECA-44DA-B8C0-500B5744C254}" type="datetimeFigureOut">
              <a:rPr lang="en-US" smtClean="0"/>
              <a:pPr/>
              <a:t>8/27/2021</a:t>
            </a:fld>
            <a:endParaRPr lang="en-US"/>
          </a:p>
        </p:txBody>
      </p:sp>
      <p:sp>
        <p:nvSpPr>
          <p:cNvPr id="6" name="Slide Number Placeholder 5"/>
          <p:cNvSpPr>
            <a:spLocks noGrp="1"/>
          </p:cNvSpPr>
          <p:nvPr>
            <p:ph type="sldNum" sz="quarter" idx="12"/>
          </p:nvPr>
        </p:nvSpPr>
        <p:spPr>
          <a:xfrm>
            <a:off x="6553200" y="5417366"/>
            <a:ext cx="2133600" cy="183868"/>
          </a:xfrm>
          <a:prstGeom prst="rect">
            <a:avLst/>
          </a:prstGeom>
        </p:spPr>
        <p:txBody>
          <a:bodyPr/>
          <a:lstStyle>
            <a:lvl1pPr>
              <a:defRPr sz="1000">
                <a:latin typeface="Segoe UI" pitchFamily="34" charset="0"/>
                <a:ea typeface="Segoe UI" pitchFamily="34" charset="0"/>
                <a:cs typeface="Segoe UI" pitchFamily="34" charset="0"/>
              </a:defRPr>
            </a:lvl1pPr>
          </a:lstStyle>
          <a:p>
            <a:fld id="{F0F47CB6-A19E-4825-BFD1-E3B54F23C2D1}" type="slidenum">
              <a:rPr lang="en-US" smtClean="0"/>
              <a:pPr/>
              <a:t>‹#›</a:t>
            </a:fld>
            <a:endParaRPr lang="en-US"/>
          </a:p>
        </p:txBody>
      </p:sp>
      <p:sp>
        <p:nvSpPr>
          <p:cNvPr id="7" name="Content Placeholder 2"/>
          <p:cNvSpPr>
            <a:spLocks noGrp="1"/>
          </p:cNvSpPr>
          <p:nvPr>
            <p:ph idx="13"/>
          </p:nvPr>
        </p:nvSpPr>
        <p:spPr>
          <a:xfrm>
            <a:off x="857224" y="3357569"/>
            <a:ext cx="3929090" cy="1964533"/>
          </a:xfrm>
        </p:spPr>
        <p:txBody>
          <a:bodyPr/>
          <a:lstStyle>
            <a:lvl1pPr>
              <a:spcBef>
                <a:spcPts val="1154"/>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_SUB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a:xfrm>
            <a:off x="857224" y="2247900"/>
            <a:ext cx="7829576" cy="3050398"/>
          </a:xfrm>
        </p:spPr>
        <p:txBody>
          <a:bodyPr anchor="t"/>
          <a:lstStyle>
            <a:lvl1pPr>
              <a:spcBef>
                <a:spcPts val="1154"/>
              </a:spcBef>
              <a:defRPr/>
            </a:lvl1pPr>
            <a:lvl3pPr>
              <a:defRPr sz="2000">
                <a:solidFill>
                  <a:srgbClr val="002060"/>
                </a:solidFill>
              </a:defRPr>
            </a:lvl3pPr>
            <a:lvl4pPr>
              <a:defRPr sz="2000"/>
            </a:lvl4pPr>
            <a:lvl5pPr>
              <a:defRPr sz="2000">
                <a:solidFill>
                  <a:schemeClr val="tx1">
                    <a:lumMod val="65000"/>
                    <a:lumOff val="35000"/>
                  </a:schemeClr>
                </a:solidFill>
              </a:defRPr>
            </a:lvl5pPr>
            <a:lvl6pPr>
              <a:defRPr sz="16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457200" y="5417366"/>
            <a:ext cx="2133600" cy="183868"/>
          </a:xfrm>
          <a:prstGeom prst="rect">
            <a:avLst/>
          </a:prstGeom>
        </p:spPr>
        <p:txBody>
          <a:bodyPr/>
          <a:lstStyle/>
          <a:p>
            <a:pPr>
              <a:defRPr/>
            </a:pPr>
            <a:endParaRPr lang="en-US"/>
          </a:p>
        </p:txBody>
      </p:sp>
      <p:sp>
        <p:nvSpPr>
          <p:cNvPr id="6" name="Slide Number Placeholder 5"/>
          <p:cNvSpPr>
            <a:spLocks noGrp="1"/>
          </p:cNvSpPr>
          <p:nvPr>
            <p:ph type="sldNum" sz="quarter" idx="12"/>
          </p:nvPr>
        </p:nvSpPr>
        <p:spPr>
          <a:xfrm>
            <a:off x="6553200" y="5417366"/>
            <a:ext cx="2133600" cy="183868"/>
          </a:xfrm>
          <a:prstGeom prst="rect">
            <a:avLst/>
          </a:prstGeom>
        </p:spPr>
        <p:txBody>
          <a:bodyPr/>
          <a:lstStyle/>
          <a:p>
            <a:pPr>
              <a:defRPr/>
            </a:pPr>
            <a:fld id="{5A626537-647B-4F3D-B547-B4FA0B08CAA5}" type="slidenum">
              <a:rPr lang="en-US" smtClean="0"/>
              <a:pPr>
                <a:defRPr/>
              </a:pPr>
              <a:t>‹#›</a:t>
            </a:fld>
            <a:endParaRPr lang="en-US"/>
          </a:p>
        </p:txBody>
      </p:sp>
      <p:sp>
        <p:nvSpPr>
          <p:cNvPr id="8" name="Text Placeholder 7"/>
          <p:cNvSpPr>
            <a:spLocks noGrp="1"/>
          </p:cNvSpPr>
          <p:nvPr>
            <p:ph type="body" sz="quarter" idx="13"/>
          </p:nvPr>
        </p:nvSpPr>
        <p:spPr>
          <a:xfrm>
            <a:off x="838200" y="1333500"/>
            <a:ext cx="7848600" cy="838200"/>
          </a:xfrm>
          <a:prstGeom prst="roundRect">
            <a:avLst>
              <a:gd name="adj" fmla="val 50000"/>
            </a:avLst>
          </a:prstGeom>
          <a:solidFill>
            <a:schemeClr val="bg1">
              <a:lumMod val="95000"/>
            </a:schemeClr>
          </a:solidFill>
          <a:ln>
            <a:solidFill>
              <a:srgbClr val="FFC000"/>
            </a:solidFill>
            <a:prstDash val="dash"/>
          </a:ln>
        </p:spPr>
        <p:txBody>
          <a:bodyPr anchor="ctr">
            <a:normAutofit/>
          </a:bodyPr>
          <a:lstStyle>
            <a:lvl1pPr marL="0" indent="0" algn="ctr">
              <a:buNone/>
              <a:defRPr sz="2700">
                <a:effectLst>
                  <a:outerShdw blurRad="38100" dist="38100" dir="2700000" algn="tl">
                    <a:srgbClr val="000000">
                      <a:alpha val="43137"/>
                    </a:srgbClr>
                  </a:outerShdw>
                </a:effectLst>
              </a:defRPr>
            </a:lvl1pPr>
            <a:lvl2pPr>
              <a:buNone/>
              <a:defRPr/>
            </a:lvl2pPr>
            <a:lvl3pPr>
              <a:buNone/>
              <a:defRPr/>
            </a:lvl3pPr>
            <a:lvl4pPr>
              <a:buNone/>
              <a:defRPr/>
            </a:lvl4pPr>
            <a:lvl5pPr>
              <a:buNone/>
              <a:defRPr/>
            </a:lvl5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7_SUB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a:xfrm>
            <a:off x="857224" y="2247900"/>
            <a:ext cx="7829576" cy="3050398"/>
          </a:xfrm>
        </p:spPr>
        <p:txBody>
          <a:bodyPr anchor="t"/>
          <a:lstStyle>
            <a:lvl1pPr>
              <a:spcBef>
                <a:spcPts val="1154"/>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457200" y="5417366"/>
            <a:ext cx="2133600" cy="183868"/>
          </a:xfrm>
          <a:prstGeom prst="rect">
            <a:avLst/>
          </a:prstGeom>
        </p:spPr>
        <p:txBody>
          <a:bodyPr/>
          <a:lstStyle/>
          <a:p>
            <a:fld id="{BD9CECEA-1ECA-44DA-B8C0-500B5744C254}" type="datetimeFigureOut">
              <a:rPr lang="en-US" smtClean="0"/>
              <a:pPr/>
              <a:t>8/27/2021</a:t>
            </a:fld>
            <a:endParaRPr lang="en-US"/>
          </a:p>
        </p:txBody>
      </p:sp>
      <p:sp>
        <p:nvSpPr>
          <p:cNvPr id="6" name="Slide Number Placeholder 5"/>
          <p:cNvSpPr>
            <a:spLocks noGrp="1"/>
          </p:cNvSpPr>
          <p:nvPr>
            <p:ph type="sldNum" sz="quarter" idx="12"/>
          </p:nvPr>
        </p:nvSpPr>
        <p:spPr>
          <a:xfrm>
            <a:off x="6553200" y="5417366"/>
            <a:ext cx="2133600" cy="183868"/>
          </a:xfrm>
          <a:prstGeom prst="rect">
            <a:avLst/>
          </a:prstGeom>
        </p:spPr>
        <p:txBody>
          <a:bodyPr/>
          <a:lstStyle/>
          <a:p>
            <a:fld id="{F0F47CB6-A19E-4825-BFD1-E3B54F23C2D1}" type="slidenum">
              <a:rPr lang="en-US" smtClean="0"/>
              <a:pPr/>
              <a:t>‹#›</a:t>
            </a:fld>
            <a:endParaRPr lang="en-US"/>
          </a:p>
        </p:txBody>
      </p:sp>
      <p:sp>
        <p:nvSpPr>
          <p:cNvPr id="8" name="Text Placeholder 7"/>
          <p:cNvSpPr>
            <a:spLocks noGrp="1"/>
          </p:cNvSpPr>
          <p:nvPr>
            <p:ph type="body" sz="quarter" idx="13"/>
          </p:nvPr>
        </p:nvSpPr>
        <p:spPr>
          <a:xfrm>
            <a:off x="838200" y="1333500"/>
            <a:ext cx="7848600" cy="838200"/>
          </a:xfrm>
          <a:prstGeom prst="roundRect">
            <a:avLst>
              <a:gd name="adj" fmla="val 50000"/>
            </a:avLst>
          </a:prstGeom>
          <a:solidFill>
            <a:schemeClr val="bg1">
              <a:lumMod val="95000"/>
            </a:schemeClr>
          </a:solidFill>
          <a:ln>
            <a:solidFill>
              <a:srgbClr val="FFC000"/>
            </a:solidFill>
            <a:prstDash val="dash"/>
          </a:ln>
        </p:spPr>
        <p:txBody>
          <a:bodyPr anchor="ctr">
            <a:normAutofit/>
          </a:bodyPr>
          <a:lstStyle>
            <a:lvl1pPr marL="0" indent="0" algn="ctr">
              <a:buNone/>
              <a:defRPr sz="2700">
                <a:effectLst>
                  <a:outerShdw blurRad="38100" dist="38100" dir="2700000" algn="tl">
                    <a:srgbClr val="000000">
                      <a:alpha val="43137"/>
                    </a:srgbClr>
                  </a:outerShdw>
                </a:effectLst>
              </a:defRPr>
            </a:lvl1pPr>
            <a:lvl2pPr>
              <a:buNone/>
              <a:defRPr/>
            </a:lvl2pPr>
            <a:lvl3pPr>
              <a:buNone/>
              <a:defRPr/>
            </a:lvl3pPr>
            <a:lvl4pPr>
              <a:buNone/>
              <a:defRPr/>
            </a:lvl4pPr>
            <a:lvl5pPr>
              <a:buNone/>
              <a:defRPr/>
            </a:lvl5pPr>
          </a:lstStyle>
          <a:p>
            <a:pPr lvl="0"/>
            <a:r>
              <a:rPr lang="en-US"/>
              <a:t>Click to edit Master text styles</a:t>
            </a:r>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5_SUB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5" name="Footer Placeholder 4"/>
          <p:cNvSpPr>
            <a:spLocks noGrp="1"/>
          </p:cNvSpPr>
          <p:nvPr>
            <p:ph type="ftr" sz="quarter" idx="10"/>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image" Target="../media/image1.png"/><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image" Target="../media/image2.png"/><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28860" y="228866"/>
            <a:ext cx="6257940" cy="952500"/>
          </a:xfrm>
          <a:prstGeom prst="rect">
            <a:avLst/>
          </a:prstGeom>
        </p:spPr>
        <p:txBody>
          <a:bodyPr vert="horz" lIns="87907" tIns="43953" rIns="87907" bIns="43953" rtlCol="0" anchor="b">
            <a:normAutofit/>
          </a:bodyPr>
          <a:lstStyle/>
          <a:p>
            <a:r>
              <a:rPr lang="en-US"/>
              <a:t>Click to edit Master title style</a:t>
            </a:r>
            <a:endParaRPr lang="id-ID"/>
          </a:p>
        </p:txBody>
      </p:sp>
      <p:sp>
        <p:nvSpPr>
          <p:cNvPr id="3" name="Text Placeholder 2"/>
          <p:cNvSpPr>
            <a:spLocks noGrp="1"/>
          </p:cNvSpPr>
          <p:nvPr>
            <p:ph type="body" idx="1"/>
          </p:nvPr>
        </p:nvSpPr>
        <p:spPr>
          <a:xfrm>
            <a:off x="857224" y="1333500"/>
            <a:ext cx="7829576" cy="3964798"/>
          </a:xfrm>
          <a:prstGeom prst="rect">
            <a:avLst/>
          </a:prstGeom>
        </p:spPr>
        <p:txBody>
          <a:bodyPr vert="horz" lIns="87907" tIns="43953" rIns="87907" bIns="43953"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sp>
        <p:nvSpPr>
          <p:cNvPr id="7" name="Footer Placeholder 6"/>
          <p:cNvSpPr>
            <a:spLocks noGrp="1"/>
          </p:cNvSpPr>
          <p:nvPr>
            <p:ph type="ftr" sz="quarter" idx="3"/>
          </p:nvPr>
        </p:nvSpPr>
        <p:spPr>
          <a:xfrm>
            <a:off x="838200" y="5297488"/>
            <a:ext cx="7848600" cy="30321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pic>
        <p:nvPicPr>
          <p:cNvPr id="6" name="Picture 5" descr="site-logo@2x.png"/>
          <p:cNvPicPr>
            <a:picLocks noChangeAspect="1"/>
          </p:cNvPicPr>
          <p:nvPr/>
        </p:nvPicPr>
        <p:blipFill>
          <a:blip r:embed="rId58"/>
          <a:stretch>
            <a:fillRect/>
          </a:stretch>
        </p:blipFill>
        <p:spPr>
          <a:xfrm>
            <a:off x="551887" y="114300"/>
            <a:ext cx="972113" cy="838200"/>
          </a:xfrm>
          <a:prstGeom prst="rect">
            <a:avLst/>
          </a:prstGeom>
        </p:spPr>
      </p:pic>
      <p:pic>
        <p:nvPicPr>
          <p:cNvPr id="1026" name="Picture 2"/>
          <p:cNvPicPr>
            <a:picLocks noChangeAspect="1" noChangeArrowheads="1"/>
          </p:cNvPicPr>
          <p:nvPr/>
        </p:nvPicPr>
        <p:blipFill>
          <a:blip r:embed="rId59"/>
          <a:srcRect l="241" t="554"/>
          <a:stretch>
            <a:fillRect/>
          </a:stretch>
        </p:blipFill>
        <p:spPr bwMode="auto">
          <a:xfrm>
            <a:off x="152400" y="0"/>
            <a:ext cx="380999" cy="3955681"/>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 id="2147484322" r:id="rId12"/>
    <p:sldLayoutId id="2147484323" r:id="rId13"/>
    <p:sldLayoutId id="2147484324" r:id="rId14"/>
    <p:sldLayoutId id="2147484325" r:id="rId15"/>
    <p:sldLayoutId id="2147484326" r:id="rId16"/>
    <p:sldLayoutId id="2147484327" r:id="rId17"/>
    <p:sldLayoutId id="2147484328" r:id="rId18"/>
    <p:sldLayoutId id="2147484329" r:id="rId19"/>
    <p:sldLayoutId id="2147484330" r:id="rId20"/>
    <p:sldLayoutId id="2147484331" r:id="rId21"/>
    <p:sldLayoutId id="2147484332" r:id="rId22"/>
    <p:sldLayoutId id="2147484333" r:id="rId23"/>
    <p:sldLayoutId id="2147484334" r:id="rId24"/>
    <p:sldLayoutId id="2147484335" r:id="rId25"/>
    <p:sldLayoutId id="2147484336" r:id="rId26"/>
    <p:sldLayoutId id="2147484337" r:id="rId27"/>
    <p:sldLayoutId id="2147484338" r:id="rId28"/>
    <p:sldLayoutId id="2147484339" r:id="rId29"/>
    <p:sldLayoutId id="2147484340" r:id="rId30"/>
    <p:sldLayoutId id="2147484341" r:id="rId31"/>
    <p:sldLayoutId id="2147484342" r:id="rId32"/>
    <p:sldLayoutId id="2147484343" r:id="rId33"/>
    <p:sldLayoutId id="2147484344" r:id="rId34"/>
    <p:sldLayoutId id="2147484345" r:id="rId35"/>
    <p:sldLayoutId id="2147484346" r:id="rId36"/>
    <p:sldLayoutId id="2147484347" r:id="rId37"/>
    <p:sldLayoutId id="2147484348" r:id="rId38"/>
    <p:sldLayoutId id="2147484349" r:id="rId39"/>
    <p:sldLayoutId id="2147484350" r:id="rId40"/>
    <p:sldLayoutId id="2147484351" r:id="rId41"/>
    <p:sldLayoutId id="2147484352" r:id="rId42"/>
    <p:sldLayoutId id="2147484353" r:id="rId43"/>
    <p:sldLayoutId id="2147484354" r:id="rId44"/>
    <p:sldLayoutId id="2147484355" r:id="rId45"/>
    <p:sldLayoutId id="2147484356" r:id="rId46"/>
    <p:sldLayoutId id="2147484357" r:id="rId47"/>
    <p:sldLayoutId id="2147484358" r:id="rId48"/>
    <p:sldLayoutId id="2147484359" r:id="rId49"/>
    <p:sldLayoutId id="2147484360" r:id="rId50"/>
    <p:sldLayoutId id="2147484361" r:id="rId51"/>
    <p:sldLayoutId id="2147484362" r:id="rId52"/>
    <p:sldLayoutId id="2147484363" r:id="rId53"/>
    <p:sldLayoutId id="2147484364" r:id="rId54"/>
    <p:sldLayoutId id="2147484365" r:id="rId55"/>
    <p:sldLayoutId id="2147484366" r:id="rId56"/>
  </p:sldLayoutIdLst>
  <p:hf sldNum="0" hdr="0" dt="0"/>
  <p:txStyles>
    <p:titleStyle>
      <a:lvl1pPr algn="r" defTabSz="879064" rtl="0" eaLnBrk="1" latinLnBrk="0" hangingPunct="1">
        <a:spcBef>
          <a:spcPct val="0"/>
        </a:spcBef>
        <a:buNone/>
        <a:defRPr sz="2400" kern="1200">
          <a:solidFill>
            <a:srgbClr val="002060"/>
          </a:solidFill>
          <a:effectLst/>
          <a:latin typeface="Rockwell" pitchFamily="18" charset="0"/>
          <a:ea typeface="+mj-ea"/>
          <a:cs typeface="+mj-cs"/>
        </a:defRPr>
      </a:lvl1pPr>
    </p:titleStyle>
    <p:bodyStyle>
      <a:lvl1pPr marL="329649" indent="-329649" algn="l" defTabSz="879064" rtl="0" eaLnBrk="1" latinLnBrk="0" hangingPunct="1">
        <a:spcBef>
          <a:spcPct val="20000"/>
        </a:spcBef>
        <a:buClr>
          <a:srgbClr val="FFC000"/>
        </a:buClr>
        <a:buFont typeface="Courier New" pitchFamily="49" charset="0"/>
        <a:buChar char="o"/>
        <a:defRPr sz="2000" kern="1200">
          <a:solidFill>
            <a:schemeClr val="tx1"/>
          </a:solidFill>
          <a:latin typeface="Segoe UI" pitchFamily="34" charset="0"/>
          <a:ea typeface="Segoe UI" pitchFamily="34" charset="0"/>
          <a:cs typeface="Segoe UI" pitchFamily="34" charset="0"/>
        </a:defRPr>
      </a:lvl1pPr>
      <a:lvl2pPr marL="714238" indent="-274709" algn="l" defTabSz="879064" rtl="0" eaLnBrk="1" latinLnBrk="0" hangingPunct="1">
        <a:spcBef>
          <a:spcPct val="20000"/>
        </a:spcBef>
        <a:buClr>
          <a:schemeClr val="bg2">
            <a:lumMod val="50000"/>
          </a:schemeClr>
        </a:buClr>
        <a:buFont typeface="Arial" pitchFamily="34" charset="0"/>
        <a:buChar char="•"/>
        <a:defRPr sz="2700" kern="1200">
          <a:solidFill>
            <a:srgbClr val="0070C0"/>
          </a:solidFill>
          <a:latin typeface="Gill Sans MT Condensed" pitchFamily="34" charset="0"/>
          <a:ea typeface="+mn-ea"/>
          <a:cs typeface="+mn-cs"/>
        </a:defRPr>
      </a:lvl2pPr>
      <a:lvl3pPr marL="1098830" indent="-219766" algn="l" defTabSz="879064" rtl="0" eaLnBrk="1" latinLnBrk="0" hangingPunct="1">
        <a:spcBef>
          <a:spcPct val="20000"/>
        </a:spcBef>
        <a:buClr>
          <a:schemeClr val="bg2">
            <a:lumMod val="50000"/>
          </a:schemeClr>
        </a:buClr>
        <a:buFont typeface="Arial" pitchFamily="34" charset="0"/>
        <a:buChar char="•"/>
        <a:defRPr sz="2300" kern="1200">
          <a:solidFill>
            <a:schemeClr val="tx1"/>
          </a:solidFill>
          <a:latin typeface="Gill Sans MT Condensed" pitchFamily="34" charset="0"/>
          <a:ea typeface="+mn-ea"/>
          <a:cs typeface="+mn-cs"/>
        </a:defRPr>
      </a:lvl3pPr>
      <a:lvl4pPr marL="1538362" indent="-219766" algn="l" defTabSz="879064" rtl="0" eaLnBrk="1" latinLnBrk="0" hangingPunct="1">
        <a:spcBef>
          <a:spcPct val="20000"/>
        </a:spcBef>
        <a:buClr>
          <a:schemeClr val="bg2">
            <a:lumMod val="50000"/>
          </a:schemeClr>
        </a:buClr>
        <a:buFont typeface="Arial" pitchFamily="34" charset="0"/>
        <a:buChar char="–"/>
        <a:defRPr sz="2000" kern="1200">
          <a:solidFill>
            <a:schemeClr val="tx1"/>
          </a:solidFill>
          <a:latin typeface="Gill Sans MT Condensed" pitchFamily="34" charset="0"/>
          <a:ea typeface="+mn-ea"/>
          <a:cs typeface="+mn-cs"/>
        </a:defRPr>
      </a:lvl4pPr>
      <a:lvl5pPr marL="1977893" indent="-219766" algn="l" defTabSz="879064" rtl="0" eaLnBrk="1" latinLnBrk="0" hangingPunct="1">
        <a:spcBef>
          <a:spcPct val="20000"/>
        </a:spcBef>
        <a:buClr>
          <a:schemeClr val="bg2">
            <a:lumMod val="50000"/>
          </a:schemeClr>
        </a:buClr>
        <a:buFont typeface="Arial" pitchFamily="34" charset="0"/>
        <a:buChar char="»"/>
        <a:defRPr sz="2000" kern="1200">
          <a:solidFill>
            <a:schemeClr val="tx1"/>
          </a:solidFill>
          <a:latin typeface="Gill Sans MT Condensed" pitchFamily="34" charset="0"/>
          <a:ea typeface="+mn-ea"/>
          <a:cs typeface="+mn-cs"/>
        </a:defRPr>
      </a:lvl5pPr>
      <a:lvl6pPr marL="2417425"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6957"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489"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020"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879064" rtl="0" eaLnBrk="1" latinLnBrk="0" hangingPunct="1">
        <a:defRPr sz="1700" kern="1200">
          <a:solidFill>
            <a:schemeClr val="tx1"/>
          </a:solidFill>
          <a:latin typeface="+mn-lt"/>
          <a:ea typeface="+mn-ea"/>
          <a:cs typeface="+mn-cs"/>
        </a:defRPr>
      </a:lvl1pPr>
      <a:lvl2pPr marL="439532" algn="l" defTabSz="879064" rtl="0" eaLnBrk="1" latinLnBrk="0" hangingPunct="1">
        <a:defRPr sz="1700" kern="1200">
          <a:solidFill>
            <a:schemeClr val="tx1"/>
          </a:solidFill>
          <a:latin typeface="+mn-lt"/>
          <a:ea typeface="+mn-ea"/>
          <a:cs typeface="+mn-cs"/>
        </a:defRPr>
      </a:lvl2pPr>
      <a:lvl3pPr marL="879064" algn="l" defTabSz="879064" rtl="0" eaLnBrk="1" latinLnBrk="0" hangingPunct="1">
        <a:defRPr sz="1700" kern="1200">
          <a:solidFill>
            <a:schemeClr val="tx1"/>
          </a:solidFill>
          <a:latin typeface="+mn-lt"/>
          <a:ea typeface="+mn-ea"/>
          <a:cs typeface="+mn-cs"/>
        </a:defRPr>
      </a:lvl3pPr>
      <a:lvl4pPr marL="1318595" algn="l" defTabSz="879064" rtl="0" eaLnBrk="1" latinLnBrk="0" hangingPunct="1">
        <a:defRPr sz="1700" kern="1200">
          <a:solidFill>
            <a:schemeClr val="tx1"/>
          </a:solidFill>
          <a:latin typeface="+mn-lt"/>
          <a:ea typeface="+mn-ea"/>
          <a:cs typeface="+mn-cs"/>
        </a:defRPr>
      </a:lvl4pPr>
      <a:lvl5pPr marL="1758127" algn="l" defTabSz="879064" rtl="0" eaLnBrk="1" latinLnBrk="0" hangingPunct="1">
        <a:defRPr sz="1700" kern="1200">
          <a:solidFill>
            <a:schemeClr val="tx1"/>
          </a:solidFill>
          <a:latin typeface="+mn-lt"/>
          <a:ea typeface="+mn-ea"/>
          <a:cs typeface="+mn-cs"/>
        </a:defRPr>
      </a:lvl5pPr>
      <a:lvl6pPr marL="2197659" algn="l" defTabSz="879064" rtl="0" eaLnBrk="1" latinLnBrk="0" hangingPunct="1">
        <a:defRPr sz="1700" kern="1200">
          <a:solidFill>
            <a:schemeClr val="tx1"/>
          </a:solidFill>
          <a:latin typeface="+mn-lt"/>
          <a:ea typeface="+mn-ea"/>
          <a:cs typeface="+mn-cs"/>
        </a:defRPr>
      </a:lvl6pPr>
      <a:lvl7pPr marL="2637191" algn="l" defTabSz="879064" rtl="0" eaLnBrk="1" latinLnBrk="0" hangingPunct="1">
        <a:defRPr sz="1700" kern="1200">
          <a:solidFill>
            <a:schemeClr val="tx1"/>
          </a:solidFill>
          <a:latin typeface="+mn-lt"/>
          <a:ea typeface="+mn-ea"/>
          <a:cs typeface="+mn-cs"/>
        </a:defRPr>
      </a:lvl7pPr>
      <a:lvl8pPr marL="3076723" algn="l" defTabSz="879064" rtl="0" eaLnBrk="1" latinLnBrk="0" hangingPunct="1">
        <a:defRPr sz="1700" kern="1200">
          <a:solidFill>
            <a:schemeClr val="tx1"/>
          </a:solidFill>
          <a:latin typeface="+mn-lt"/>
          <a:ea typeface="+mn-ea"/>
          <a:cs typeface="+mn-cs"/>
        </a:defRPr>
      </a:lvl8pPr>
      <a:lvl9pPr marL="3516255" algn="l" defTabSz="879064"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869527" y="1809691"/>
            <a:ext cx="6929486" cy="1607354"/>
          </a:xfrm>
        </p:spPr>
        <p:txBody>
          <a:bodyPr>
            <a:normAutofit fontScale="90000"/>
          </a:bodyPr>
          <a:lstStyle/>
          <a:p>
            <a:r>
              <a:rPr lang="id-ID" sz="4000" dirty="0"/>
              <a:t>ISY</a:t>
            </a:r>
            <a:r>
              <a:rPr lang="en-US" sz="4000" dirty="0"/>
              <a:t>6515</a:t>
            </a:r>
            <a:br>
              <a:rPr lang="id-ID" sz="4000" dirty="0"/>
            </a:br>
            <a:r>
              <a:rPr lang="id-ID" sz="4000" dirty="0"/>
              <a:t> </a:t>
            </a:r>
            <a:r>
              <a:rPr lang="en-US" sz="4400" dirty="0"/>
              <a:t>Research Methods in Information Systems</a:t>
            </a:r>
          </a:p>
        </p:txBody>
      </p:sp>
      <p:sp>
        <p:nvSpPr>
          <p:cNvPr id="3" name="Subtitle 2">
            <a:extLst>
              <a:ext uri="{FF2B5EF4-FFF2-40B4-BE49-F238E27FC236}">
                <a16:creationId xmlns:a16="http://schemas.microsoft.com/office/drawing/2014/main" id="{031CBAA6-F563-4583-A908-A0BFADB0ABA4}"/>
              </a:ext>
            </a:extLst>
          </p:cNvPr>
          <p:cNvSpPr>
            <a:spLocks noGrp="1"/>
          </p:cNvSpPr>
          <p:nvPr>
            <p:ph type="subTitle" idx="1"/>
          </p:nvPr>
        </p:nvSpPr>
        <p:spPr>
          <a:xfrm>
            <a:off x="1869527" y="4317486"/>
            <a:ext cx="6929486" cy="1008057"/>
          </a:xfrm>
        </p:spPr>
        <p:txBody>
          <a:bodyPr>
            <a:normAutofit lnSpcReduction="10000"/>
          </a:bodyPr>
          <a:lstStyle/>
          <a:p>
            <a:r>
              <a:rPr lang="en-US" sz="3200" b="1" dirty="0"/>
              <a:t>Week 6</a:t>
            </a:r>
          </a:p>
          <a:p>
            <a:pPr lvl="0"/>
            <a:r>
              <a:rPr lang="en-AU" sz="2800" dirty="0"/>
              <a:t>Elements of research design </a:t>
            </a:r>
            <a:endParaRPr lang="en-US" sz="4000" dirty="0">
              <a:solidFill>
                <a:schemeClr val="accent2">
                  <a:lumMod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9219E-C68C-4484-A760-6302A8F0EFA3}"/>
              </a:ext>
            </a:extLst>
          </p:cNvPr>
          <p:cNvSpPr>
            <a:spLocks noGrp="1"/>
          </p:cNvSpPr>
          <p:nvPr>
            <p:ph type="title"/>
          </p:nvPr>
        </p:nvSpPr>
        <p:spPr>
          <a:xfrm>
            <a:off x="2428860" y="481986"/>
            <a:ext cx="6257940" cy="506240"/>
          </a:xfrm>
        </p:spPr>
        <p:txBody>
          <a:bodyPr>
            <a:noAutofit/>
          </a:bodyPr>
          <a:lstStyle/>
          <a:p>
            <a:r>
              <a:rPr lang="en-US" sz="3200" dirty="0"/>
              <a:t>Case studies</a:t>
            </a:r>
          </a:p>
        </p:txBody>
      </p:sp>
      <p:sp>
        <p:nvSpPr>
          <p:cNvPr id="3" name="Content Placeholder 2">
            <a:extLst>
              <a:ext uri="{FF2B5EF4-FFF2-40B4-BE49-F238E27FC236}">
                <a16:creationId xmlns:a16="http://schemas.microsoft.com/office/drawing/2014/main" id="{E4E46C69-F13F-413F-AEA6-D49E6B8DB37E}"/>
              </a:ext>
            </a:extLst>
          </p:cNvPr>
          <p:cNvSpPr>
            <a:spLocks noGrp="1"/>
          </p:cNvSpPr>
          <p:nvPr>
            <p:ph idx="1"/>
          </p:nvPr>
        </p:nvSpPr>
        <p:spPr/>
        <p:txBody>
          <a:bodyPr/>
          <a:lstStyle/>
          <a:p>
            <a:r>
              <a:rPr lang="en-US" dirty="0">
                <a:solidFill>
                  <a:srgbClr val="0079B8"/>
                </a:solidFill>
              </a:rPr>
              <a:t>Case studies </a:t>
            </a:r>
            <a:r>
              <a:rPr lang="en-US" dirty="0"/>
              <a:t>focus on </a:t>
            </a:r>
            <a:r>
              <a:rPr lang="en-US" dirty="0">
                <a:solidFill>
                  <a:srgbClr val="0079B8"/>
                </a:solidFill>
              </a:rPr>
              <a:t>collecting information </a:t>
            </a:r>
            <a:r>
              <a:rPr lang="en-US" dirty="0"/>
              <a:t>about a specific object, event or activity, such as a particular business unit or organization. In case studies, the case is the individual, the group, the organization, the event, or the situation the researcher is interested in.</a:t>
            </a:r>
          </a:p>
          <a:p>
            <a:r>
              <a:rPr lang="en-US" dirty="0"/>
              <a:t>A case study as a research strategy that involves an empirical investigation of a particular contemporary phenomenon within its real‐life context using multiple methods of data collection (Yin, 2009)</a:t>
            </a:r>
          </a:p>
        </p:txBody>
      </p:sp>
      <p:sp>
        <p:nvSpPr>
          <p:cNvPr id="4" name="Footer Placeholder 3">
            <a:extLst>
              <a:ext uri="{FF2B5EF4-FFF2-40B4-BE49-F238E27FC236}">
                <a16:creationId xmlns:a16="http://schemas.microsoft.com/office/drawing/2014/main" id="{88E3CB2F-7AD6-4702-B355-992D738AC8C4}"/>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4257278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9B78A-B8DD-459D-A4C0-765F3B985236}"/>
              </a:ext>
            </a:extLst>
          </p:cNvPr>
          <p:cNvSpPr>
            <a:spLocks noGrp="1"/>
          </p:cNvSpPr>
          <p:nvPr>
            <p:ph type="title"/>
          </p:nvPr>
        </p:nvSpPr>
        <p:spPr>
          <a:xfrm>
            <a:off x="2428860" y="228866"/>
            <a:ext cx="6257940" cy="542099"/>
          </a:xfrm>
        </p:spPr>
        <p:txBody>
          <a:bodyPr>
            <a:noAutofit/>
          </a:bodyPr>
          <a:lstStyle/>
          <a:p>
            <a:r>
              <a:rPr lang="en-US" sz="3200" dirty="0"/>
              <a:t>Grounded theory</a:t>
            </a:r>
          </a:p>
        </p:txBody>
      </p:sp>
      <p:sp>
        <p:nvSpPr>
          <p:cNvPr id="3" name="Content Placeholder 2">
            <a:extLst>
              <a:ext uri="{FF2B5EF4-FFF2-40B4-BE49-F238E27FC236}">
                <a16:creationId xmlns:a16="http://schemas.microsoft.com/office/drawing/2014/main" id="{2690AB87-0508-49E7-927E-8BEAC6393B0B}"/>
              </a:ext>
            </a:extLst>
          </p:cNvPr>
          <p:cNvSpPr>
            <a:spLocks noGrp="1"/>
          </p:cNvSpPr>
          <p:nvPr>
            <p:ph idx="1"/>
          </p:nvPr>
        </p:nvSpPr>
        <p:spPr>
          <a:xfrm>
            <a:off x="857224" y="1131570"/>
            <a:ext cx="7829576" cy="4166728"/>
          </a:xfrm>
        </p:spPr>
        <p:txBody>
          <a:bodyPr>
            <a:normAutofit fontScale="70000" lnSpcReduction="20000"/>
          </a:bodyPr>
          <a:lstStyle/>
          <a:p>
            <a:pPr marL="342900" indent="-342900">
              <a:buFont typeface="Arial" panose="020B0604020202020204" pitchFamily="34" charset="0"/>
              <a:buChar char="•"/>
            </a:pPr>
            <a:r>
              <a:rPr lang="en-US" dirty="0">
                <a:effectLst/>
              </a:rPr>
              <a:t>Grounded theory is a systematic set of procedures to develop an inductively derived theory from the data (Strauss &amp; Corbin, 1990). Important tools of grounded theory are theoretical sampling, coding, and constant comparison. </a:t>
            </a:r>
          </a:p>
          <a:p>
            <a:pPr marL="342900" indent="-342900">
              <a:buFont typeface="Arial" panose="020B0604020202020204" pitchFamily="34" charset="0"/>
              <a:buChar char="•"/>
            </a:pPr>
            <a:r>
              <a:rPr lang="en-US" dirty="0">
                <a:effectLst/>
              </a:rPr>
              <a:t>Theoretical sampling is “the process of data collection for generating theory whereby the analyst jointly collects, codes, and analyzes the data and decides what data to collect next and where to find them, in order to develop his theory as it emerges” (Glaser &amp; Strauss, 1967, p. 45). </a:t>
            </a:r>
          </a:p>
          <a:p>
            <a:pPr marL="342900" indent="-342900">
              <a:buFont typeface="Arial" panose="020B0604020202020204" pitchFamily="34" charset="0"/>
              <a:buChar char="•"/>
            </a:pPr>
            <a:r>
              <a:rPr lang="en-US" dirty="0">
                <a:effectLst/>
              </a:rPr>
              <a:t>In constant comparison you compare data (for instance, an interview) to other data (for instance, another interview). After a theory has emerged from this process you compare new data with your theory. If there is a bad fit between data (interviews), or between the data and your theory, then the categories and theories have to be modified until your categories and your theory fit the data. </a:t>
            </a:r>
          </a:p>
          <a:p>
            <a:pPr marL="342900" indent="-342900">
              <a:buFont typeface="Arial" panose="020B0604020202020204" pitchFamily="34" charset="0"/>
              <a:buChar char="•"/>
            </a:pPr>
            <a:r>
              <a:rPr lang="en-US" dirty="0">
                <a:effectLst/>
              </a:rPr>
              <a:t>In constant comparison, discrepant and disconfirming cases play an important role in rendering categories and (grounded) theory</a:t>
            </a:r>
          </a:p>
        </p:txBody>
      </p:sp>
      <p:sp>
        <p:nvSpPr>
          <p:cNvPr id="4" name="Footer Placeholder 3">
            <a:extLst>
              <a:ext uri="{FF2B5EF4-FFF2-40B4-BE49-F238E27FC236}">
                <a16:creationId xmlns:a16="http://schemas.microsoft.com/office/drawing/2014/main" id="{A4855239-9456-4D62-B6B1-05D0CF0EDEA7}"/>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916226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DD5902D-E7EC-43B7-B7F7-18D12609260F}"/>
              </a:ext>
            </a:extLst>
          </p:cNvPr>
          <p:cNvSpPr>
            <a:spLocks noGrp="1"/>
          </p:cNvSpPr>
          <p:nvPr>
            <p:ph type="ftr" sz="quarter" idx="10"/>
          </p:nvPr>
        </p:nvSpPr>
        <p:spPr/>
        <p:txBody>
          <a:bodyPr/>
          <a:lstStyle/>
          <a:p>
            <a:endParaRPr lang="en-US"/>
          </a:p>
        </p:txBody>
      </p:sp>
      <p:sp>
        <p:nvSpPr>
          <p:cNvPr id="4" name="Title 3">
            <a:extLst>
              <a:ext uri="{FF2B5EF4-FFF2-40B4-BE49-F238E27FC236}">
                <a16:creationId xmlns:a16="http://schemas.microsoft.com/office/drawing/2014/main" id="{E43F0751-DBC3-46BB-ACE6-019085B84F80}"/>
              </a:ext>
            </a:extLst>
          </p:cNvPr>
          <p:cNvSpPr>
            <a:spLocks noGrp="1"/>
          </p:cNvSpPr>
          <p:nvPr>
            <p:ph type="title"/>
          </p:nvPr>
        </p:nvSpPr>
        <p:spPr>
          <a:xfrm>
            <a:off x="0" y="2734235"/>
            <a:ext cx="9144000" cy="1952065"/>
          </a:xfrm>
        </p:spPr>
        <p:txBody>
          <a:bodyPr>
            <a:normAutofit/>
          </a:bodyPr>
          <a:lstStyle/>
          <a:p>
            <a:pPr lvl="0"/>
            <a:r>
              <a:rPr lang="en-US" dirty="0"/>
              <a:t>Mixed methods</a:t>
            </a:r>
          </a:p>
        </p:txBody>
      </p:sp>
    </p:spTree>
    <p:extLst>
      <p:ext uri="{BB962C8B-B14F-4D97-AF65-F5344CB8AC3E}">
        <p14:creationId xmlns:p14="http://schemas.microsoft.com/office/powerpoint/2010/main" val="3794972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E33D05-A305-45E1-A6B7-11BD806E2C96}"/>
              </a:ext>
            </a:extLst>
          </p:cNvPr>
          <p:cNvSpPr>
            <a:spLocks noGrp="1"/>
          </p:cNvSpPr>
          <p:nvPr>
            <p:ph idx="1"/>
          </p:nvPr>
        </p:nvSpPr>
        <p:spPr>
          <a:xfrm>
            <a:off x="582705" y="1127949"/>
            <a:ext cx="8390965" cy="4321145"/>
          </a:xfrm>
        </p:spPr>
        <p:txBody>
          <a:bodyPr>
            <a:normAutofit fontScale="85000" lnSpcReduction="20000"/>
          </a:bodyPr>
          <a:lstStyle/>
          <a:p>
            <a:pPr marL="342900" indent="-342900">
              <a:buFont typeface="Arial" panose="020B0604020202020204" pitchFamily="34" charset="0"/>
              <a:buChar char="•"/>
            </a:pPr>
            <a:r>
              <a:rPr lang="en-US" dirty="0">
                <a:solidFill>
                  <a:srgbClr val="0079B8"/>
                </a:solidFill>
                <a:effectLst/>
              </a:rPr>
              <a:t>Mixed methods </a:t>
            </a:r>
            <a:r>
              <a:rPr lang="en-US" dirty="0">
                <a:effectLst/>
              </a:rPr>
              <a:t>research aims to </a:t>
            </a:r>
            <a:r>
              <a:rPr lang="en-US" dirty="0">
                <a:solidFill>
                  <a:srgbClr val="0079B8"/>
                </a:solidFill>
                <a:effectLst/>
              </a:rPr>
              <a:t>answer research questions </a:t>
            </a:r>
            <a:r>
              <a:rPr lang="en-US" dirty="0">
                <a:effectLst/>
              </a:rPr>
              <a:t>that cannot be answered by “qualitative” or “quantitative” approaches alone. </a:t>
            </a:r>
          </a:p>
          <a:p>
            <a:pPr marL="342900" indent="-342900">
              <a:buFont typeface="Arial" panose="020B0604020202020204" pitchFamily="34" charset="0"/>
              <a:buChar char="•"/>
            </a:pPr>
            <a:r>
              <a:rPr lang="en-US" dirty="0">
                <a:effectLst/>
              </a:rPr>
              <a:t>Mixed methods research focuses on collecting, analyzing, and mixing both quantitative and qualitative data in a single study or series of studies. </a:t>
            </a:r>
          </a:p>
          <a:p>
            <a:pPr marL="342900" indent="-342900">
              <a:buFont typeface="Arial" panose="020B0604020202020204" pitchFamily="34" charset="0"/>
              <a:buChar char="•"/>
            </a:pPr>
            <a:r>
              <a:rPr lang="en-US" dirty="0">
                <a:effectLst/>
              </a:rPr>
              <a:t>A mixed methods approach is increasingly advocated within business research. The attractiveness of this approach is that it allows researchers to combine inductive and deductive thinking, to use more than one research method to address the research problem, and to solve this problem using different types of data. </a:t>
            </a:r>
          </a:p>
          <a:p>
            <a:pPr marL="342900" indent="-342900">
              <a:buFont typeface="Arial" panose="020B0604020202020204" pitchFamily="34" charset="0"/>
              <a:buChar char="•"/>
            </a:pPr>
            <a:r>
              <a:rPr lang="en-US" dirty="0">
                <a:effectLst/>
              </a:rPr>
              <a:t>On the other hand, a mixed methods approach complicates the research design and therefore requires clear presentation to allow the reader to sort out its different components.</a:t>
            </a:r>
          </a:p>
          <a:p>
            <a:endParaRPr lang="en-US" dirty="0">
              <a:effectLst/>
            </a:endParaRPr>
          </a:p>
        </p:txBody>
      </p:sp>
      <p:sp>
        <p:nvSpPr>
          <p:cNvPr id="4" name="Footer Placeholder 3">
            <a:extLst>
              <a:ext uri="{FF2B5EF4-FFF2-40B4-BE49-F238E27FC236}">
                <a16:creationId xmlns:a16="http://schemas.microsoft.com/office/drawing/2014/main" id="{C95C440E-A846-4D5E-A029-D9EA4B85C76E}"/>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797447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5DC632-034B-4078-BCF1-3E450394E56D}"/>
              </a:ext>
            </a:extLst>
          </p:cNvPr>
          <p:cNvSpPr>
            <a:spLocks noGrp="1"/>
          </p:cNvSpPr>
          <p:nvPr>
            <p:ph idx="1"/>
          </p:nvPr>
        </p:nvSpPr>
        <p:spPr>
          <a:xfrm>
            <a:off x="838200" y="1170160"/>
            <a:ext cx="7829576" cy="3964798"/>
          </a:xfrm>
        </p:spPr>
        <p:txBody>
          <a:bodyPr>
            <a:normAutofit fontScale="92500"/>
          </a:bodyPr>
          <a:lstStyle/>
          <a:p>
            <a:r>
              <a:rPr lang="en-US" dirty="0">
                <a:effectLst/>
              </a:rPr>
              <a:t>Qualitative studies are often carried out to better understand the nature of a problem. Extensive interviews with many people might have to be undertaken to get a handle on the situation and understand the phenomenon. When the data reveal some pattern regarding the phenomenon of interest, theories are developed and hypotheses formulated. </a:t>
            </a:r>
          </a:p>
          <a:p>
            <a:r>
              <a:rPr lang="en-US" dirty="0">
                <a:effectLst/>
              </a:rPr>
              <a:t>Other methods, such as an experimental method, for instance, are subsequently used to test these hypotheses. Along these lines, combinations of qualitative and quantitative methods are used in many studies</a:t>
            </a:r>
          </a:p>
        </p:txBody>
      </p:sp>
      <p:sp>
        <p:nvSpPr>
          <p:cNvPr id="4" name="Footer Placeholder 3">
            <a:extLst>
              <a:ext uri="{FF2B5EF4-FFF2-40B4-BE49-F238E27FC236}">
                <a16:creationId xmlns:a16="http://schemas.microsoft.com/office/drawing/2014/main" id="{73147E8F-7FA3-46C9-B604-29F8DA43A902}"/>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2984891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B64C5-4AB0-4983-B9E5-56BC54FCB523}"/>
              </a:ext>
            </a:extLst>
          </p:cNvPr>
          <p:cNvSpPr>
            <a:spLocks noGrp="1"/>
          </p:cNvSpPr>
          <p:nvPr>
            <p:ph type="title"/>
          </p:nvPr>
        </p:nvSpPr>
        <p:spPr>
          <a:xfrm>
            <a:off x="2428860" y="269880"/>
            <a:ext cx="6257940" cy="577958"/>
          </a:xfrm>
        </p:spPr>
        <p:txBody>
          <a:bodyPr>
            <a:normAutofit/>
          </a:bodyPr>
          <a:lstStyle/>
          <a:p>
            <a:r>
              <a:rPr lang="en-US" sz="3200" dirty="0"/>
              <a:t>Triangulation</a:t>
            </a:r>
          </a:p>
        </p:txBody>
      </p:sp>
      <p:sp>
        <p:nvSpPr>
          <p:cNvPr id="3" name="Content Placeholder 2">
            <a:extLst>
              <a:ext uri="{FF2B5EF4-FFF2-40B4-BE49-F238E27FC236}">
                <a16:creationId xmlns:a16="http://schemas.microsoft.com/office/drawing/2014/main" id="{28FA0310-9ECA-4CE7-9DB2-7339C6F0A0A2}"/>
              </a:ext>
            </a:extLst>
          </p:cNvPr>
          <p:cNvSpPr>
            <a:spLocks noGrp="1"/>
          </p:cNvSpPr>
          <p:nvPr>
            <p:ph idx="1"/>
          </p:nvPr>
        </p:nvSpPr>
        <p:spPr>
          <a:xfrm>
            <a:off x="657211" y="1246810"/>
            <a:ext cx="8271635" cy="3964798"/>
          </a:xfrm>
        </p:spPr>
        <p:txBody>
          <a:bodyPr>
            <a:normAutofit fontScale="70000" lnSpcReduction="20000"/>
          </a:bodyPr>
          <a:lstStyle/>
          <a:p>
            <a:pPr>
              <a:lnSpc>
                <a:spcPct val="134000"/>
              </a:lnSpc>
            </a:pPr>
            <a:r>
              <a:rPr lang="en-US" dirty="0">
                <a:effectLst/>
              </a:rPr>
              <a:t>Triangulation is a technique that is also often associated with using mixed methods. The idea behind triangulation is that one can be more confident in a result if the use of different methods or sources leads to the same results. Triangulation requires that research is addressed from multiple perspectives. Several kinds of triangulation are possible:</a:t>
            </a:r>
          </a:p>
          <a:p>
            <a:pPr marL="342900" indent="-342900">
              <a:lnSpc>
                <a:spcPct val="134000"/>
              </a:lnSpc>
              <a:buFont typeface="Arial" panose="020B0604020202020204" pitchFamily="34" charset="0"/>
              <a:buChar char="•"/>
            </a:pPr>
            <a:r>
              <a:rPr lang="en-US" dirty="0">
                <a:effectLst/>
              </a:rPr>
              <a:t>Method triangulation: using multiple methods of data collection and analysis. </a:t>
            </a:r>
          </a:p>
          <a:p>
            <a:pPr marL="342900" indent="-342900">
              <a:lnSpc>
                <a:spcPct val="134000"/>
              </a:lnSpc>
              <a:buFont typeface="Arial" panose="020B0604020202020204" pitchFamily="34" charset="0"/>
              <a:buChar char="•"/>
            </a:pPr>
            <a:r>
              <a:rPr lang="en-US" dirty="0">
                <a:effectLst/>
              </a:rPr>
              <a:t>Data triangulation: collecting data from several sources and/or at different time periods. </a:t>
            </a:r>
          </a:p>
          <a:p>
            <a:pPr marL="342900" indent="-342900">
              <a:lnSpc>
                <a:spcPct val="134000"/>
              </a:lnSpc>
              <a:buFont typeface="Arial" panose="020B0604020202020204" pitchFamily="34" charset="0"/>
              <a:buChar char="•"/>
            </a:pPr>
            <a:r>
              <a:rPr lang="en-US" dirty="0">
                <a:effectLst/>
              </a:rPr>
              <a:t>Researcher triangulation: multiple researchers collect and/or analyze the data. </a:t>
            </a:r>
          </a:p>
          <a:p>
            <a:pPr marL="342900" indent="-342900">
              <a:lnSpc>
                <a:spcPct val="134000"/>
              </a:lnSpc>
              <a:buFont typeface="Arial" panose="020B0604020202020204" pitchFamily="34" charset="0"/>
              <a:buChar char="•"/>
            </a:pPr>
            <a:r>
              <a:rPr lang="en-US" dirty="0">
                <a:effectLst/>
              </a:rPr>
              <a:t>Theory triangulation: multiple theories and/or perspectives are used to interpret and explain the data.</a:t>
            </a:r>
          </a:p>
        </p:txBody>
      </p:sp>
      <p:sp>
        <p:nvSpPr>
          <p:cNvPr id="4" name="Footer Placeholder 3">
            <a:extLst>
              <a:ext uri="{FF2B5EF4-FFF2-40B4-BE49-F238E27FC236}">
                <a16:creationId xmlns:a16="http://schemas.microsoft.com/office/drawing/2014/main" id="{FDDFD603-6EBE-455B-A950-F97193461E29}"/>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402428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DD5902D-E7EC-43B7-B7F7-18D12609260F}"/>
              </a:ext>
            </a:extLst>
          </p:cNvPr>
          <p:cNvSpPr>
            <a:spLocks noGrp="1"/>
          </p:cNvSpPr>
          <p:nvPr>
            <p:ph type="ftr" sz="quarter" idx="10"/>
          </p:nvPr>
        </p:nvSpPr>
        <p:spPr/>
        <p:txBody>
          <a:bodyPr/>
          <a:lstStyle/>
          <a:p>
            <a:endParaRPr lang="en-US"/>
          </a:p>
        </p:txBody>
      </p:sp>
      <p:sp>
        <p:nvSpPr>
          <p:cNvPr id="4" name="Title 3">
            <a:extLst>
              <a:ext uri="{FF2B5EF4-FFF2-40B4-BE49-F238E27FC236}">
                <a16:creationId xmlns:a16="http://schemas.microsoft.com/office/drawing/2014/main" id="{E43F0751-DBC3-46BB-ACE6-019085B84F80}"/>
              </a:ext>
            </a:extLst>
          </p:cNvPr>
          <p:cNvSpPr>
            <a:spLocks noGrp="1"/>
          </p:cNvSpPr>
          <p:nvPr>
            <p:ph type="title"/>
          </p:nvPr>
        </p:nvSpPr>
        <p:spPr>
          <a:xfrm>
            <a:off x="0" y="2734235"/>
            <a:ext cx="9144000" cy="1952065"/>
          </a:xfrm>
        </p:spPr>
        <p:txBody>
          <a:bodyPr>
            <a:normAutofit/>
          </a:bodyPr>
          <a:lstStyle/>
          <a:p>
            <a:pPr lvl="0"/>
            <a:r>
              <a:rPr lang="en-US" dirty="0"/>
              <a:t>interview</a:t>
            </a:r>
          </a:p>
        </p:txBody>
      </p:sp>
    </p:spTree>
    <p:extLst>
      <p:ext uri="{BB962C8B-B14F-4D97-AF65-F5344CB8AC3E}">
        <p14:creationId xmlns:p14="http://schemas.microsoft.com/office/powerpoint/2010/main" val="3630920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980B20-FE91-4122-A678-85B9A842BE1A}"/>
              </a:ext>
            </a:extLst>
          </p:cNvPr>
          <p:cNvSpPr>
            <a:spLocks noGrp="1"/>
          </p:cNvSpPr>
          <p:nvPr>
            <p:ph idx="1"/>
          </p:nvPr>
        </p:nvSpPr>
        <p:spPr/>
        <p:txBody>
          <a:bodyPr/>
          <a:lstStyle/>
          <a:p>
            <a:r>
              <a:rPr lang="en-US" dirty="0"/>
              <a:t>Since business is largely a social phenomenon, much of the information needed to make decisions in the work setting has to come from people – for instance from employees, consumers, managers, investors, and/or suppliers. For this reason, interviews, observation, and questionnaires are very popular in business research; these methods allow the researcher to collect a wide variety of different sorts of data from human respondents.</a:t>
            </a:r>
          </a:p>
          <a:p>
            <a:endParaRPr lang="en-US" dirty="0"/>
          </a:p>
        </p:txBody>
      </p:sp>
      <p:sp>
        <p:nvSpPr>
          <p:cNvPr id="4" name="Footer Placeholder 3">
            <a:extLst>
              <a:ext uri="{FF2B5EF4-FFF2-40B4-BE49-F238E27FC236}">
                <a16:creationId xmlns:a16="http://schemas.microsoft.com/office/drawing/2014/main" id="{EB545812-19B2-4CBC-83DB-7FCDF393A472}"/>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2589889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C1BC9-565D-49B1-BF5D-BF2AC857F6D4}"/>
              </a:ext>
            </a:extLst>
          </p:cNvPr>
          <p:cNvSpPr>
            <a:spLocks noGrp="1"/>
          </p:cNvSpPr>
          <p:nvPr>
            <p:ph type="title"/>
          </p:nvPr>
        </p:nvSpPr>
        <p:spPr>
          <a:xfrm>
            <a:off x="2652977" y="266652"/>
            <a:ext cx="6257940" cy="604852"/>
          </a:xfrm>
        </p:spPr>
        <p:txBody>
          <a:bodyPr>
            <a:noAutofit/>
          </a:bodyPr>
          <a:lstStyle/>
          <a:p>
            <a:br>
              <a:rPr lang="en-US" dirty="0"/>
            </a:br>
            <a:r>
              <a:rPr lang="en-US" dirty="0"/>
              <a:t>    Research design and how data collection methods fit in </a:t>
            </a:r>
          </a:p>
        </p:txBody>
      </p:sp>
      <p:sp>
        <p:nvSpPr>
          <p:cNvPr id="3" name="Content Placeholder 2">
            <a:extLst>
              <a:ext uri="{FF2B5EF4-FFF2-40B4-BE49-F238E27FC236}">
                <a16:creationId xmlns:a16="http://schemas.microsoft.com/office/drawing/2014/main" id="{D975E475-6DB5-4161-85EB-9FD7BA829C38}"/>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A3C294E7-1A30-42DC-999E-17DB16AE6CA4}"/>
              </a:ext>
            </a:extLst>
          </p:cNvPr>
          <p:cNvSpPr>
            <a:spLocks noGrp="1"/>
          </p:cNvSpPr>
          <p:nvPr>
            <p:ph type="ftr" sz="quarter" idx="10"/>
          </p:nvPr>
        </p:nvSpPr>
        <p:spPr/>
        <p:txBody>
          <a:bodyPr/>
          <a:lstStyle/>
          <a:p>
            <a:endParaRPr lang="en-US"/>
          </a:p>
        </p:txBody>
      </p:sp>
      <p:pic>
        <p:nvPicPr>
          <p:cNvPr id="5" name="Picture 4">
            <a:extLst>
              <a:ext uri="{FF2B5EF4-FFF2-40B4-BE49-F238E27FC236}">
                <a16:creationId xmlns:a16="http://schemas.microsoft.com/office/drawing/2014/main" id="{2CCF9A08-DB3C-4EF4-8959-63C377C8B0AD}"/>
              </a:ext>
            </a:extLst>
          </p:cNvPr>
          <p:cNvPicPr>
            <a:picLocks noChangeAspect="1"/>
          </p:cNvPicPr>
          <p:nvPr/>
        </p:nvPicPr>
        <p:blipFill>
          <a:blip r:embed="rId2"/>
          <a:stretch>
            <a:fillRect/>
          </a:stretch>
        </p:blipFill>
        <p:spPr>
          <a:xfrm>
            <a:off x="0" y="833718"/>
            <a:ext cx="9144000" cy="4833324"/>
          </a:xfrm>
          <a:prstGeom prst="rect">
            <a:avLst/>
          </a:prstGeom>
        </p:spPr>
      </p:pic>
    </p:spTree>
    <p:extLst>
      <p:ext uri="{BB962C8B-B14F-4D97-AF65-F5344CB8AC3E}">
        <p14:creationId xmlns:p14="http://schemas.microsoft.com/office/powerpoint/2010/main" val="414330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8ED1B-BBB1-4A65-80AF-54365EDC7B17}"/>
              </a:ext>
            </a:extLst>
          </p:cNvPr>
          <p:cNvSpPr>
            <a:spLocks noGrp="1"/>
          </p:cNvSpPr>
          <p:nvPr>
            <p:ph type="title"/>
          </p:nvPr>
        </p:nvSpPr>
        <p:spPr>
          <a:xfrm>
            <a:off x="2428860" y="228866"/>
            <a:ext cx="6257940" cy="542099"/>
          </a:xfrm>
        </p:spPr>
        <p:txBody>
          <a:bodyPr>
            <a:normAutofit/>
          </a:bodyPr>
          <a:lstStyle/>
          <a:p>
            <a:r>
              <a:rPr lang="en-US" sz="2800" dirty="0"/>
              <a:t>Interview</a:t>
            </a:r>
          </a:p>
        </p:txBody>
      </p:sp>
      <p:sp>
        <p:nvSpPr>
          <p:cNvPr id="3" name="Content Placeholder 2">
            <a:extLst>
              <a:ext uri="{FF2B5EF4-FFF2-40B4-BE49-F238E27FC236}">
                <a16:creationId xmlns:a16="http://schemas.microsoft.com/office/drawing/2014/main" id="{4F4A5730-2B3B-4731-8F94-35C0885C519E}"/>
              </a:ext>
            </a:extLst>
          </p:cNvPr>
          <p:cNvSpPr>
            <a:spLocks noGrp="1"/>
          </p:cNvSpPr>
          <p:nvPr>
            <p:ph idx="1"/>
          </p:nvPr>
        </p:nvSpPr>
        <p:spPr/>
        <p:txBody>
          <a:bodyPr/>
          <a:lstStyle/>
          <a:p>
            <a:r>
              <a:rPr lang="en-US" dirty="0"/>
              <a:t>A widely used method of collecting data in business research is to interview respondents to obtain information on an issue of interest. </a:t>
            </a:r>
          </a:p>
          <a:p>
            <a:r>
              <a:rPr lang="en-US" dirty="0"/>
              <a:t>An interview is a guided, purposeful conversation between two or more people. There  are many different types of interviews. Individual or group interviews may be unstructured or structured, and conducted face to face, by telephone, or online</a:t>
            </a:r>
          </a:p>
        </p:txBody>
      </p:sp>
      <p:sp>
        <p:nvSpPr>
          <p:cNvPr id="4" name="Footer Placeholder 3">
            <a:extLst>
              <a:ext uri="{FF2B5EF4-FFF2-40B4-BE49-F238E27FC236}">
                <a16:creationId xmlns:a16="http://schemas.microsoft.com/office/drawing/2014/main" id="{D80D1E0C-816C-4470-AA77-FCD188D0639C}"/>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117266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cullinanelaw.com/wp-content/uploads/2013/09/pix-question-class-cullinane.jpg"/>
          <p:cNvPicPr>
            <a:picLocks noGrp="1" noChangeAspect="1" noChangeArrowheads="1"/>
          </p:cNvPicPr>
          <p:nvPr>
            <p:ph sz="quarter" idx="13"/>
          </p:nvPr>
        </p:nvPicPr>
        <p:blipFill>
          <a:blip r:embed="rId2"/>
          <a:srcRect r="40375"/>
          <a:stretch>
            <a:fillRect/>
          </a:stretch>
        </p:blipFill>
        <p:spPr>
          <a:xfrm>
            <a:off x="4857756" y="1"/>
            <a:ext cx="4286244" cy="5714999"/>
          </a:xfrm>
          <a:effectLst>
            <a:softEdge rad="635000"/>
          </a:effectLst>
        </p:spPr>
      </p:pic>
      <p:sp>
        <p:nvSpPr>
          <p:cNvPr id="19" name="Content Placeholder 18"/>
          <p:cNvSpPr>
            <a:spLocks noGrp="1"/>
          </p:cNvSpPr>
          <p:nvPr>
            <p:ph sz="quarter" idx="12"/>
          </p:nvPr>
        </p:nvSpPr>
        <p:spPr>
          <a:xfrm>
            <a:off x="767909" y="1191437"/>
            <a:ext cx="3886200" cy="3871630"/>
          </a:xfrm>
        </p:spPr>
        <p:txBody>
          <a:bodyPr>
            <a:normAutofit/>
          </a:bodyPr>
          <a:lstStyle/>
          <a:p>
            <a:pPr marL="0" lvl="0" indent="0">
              <a:buNone/>
            </a:pPr>
            <a:r>
              <a:rPr lang="en-US" dirty="0"/>
              <a:t>LO4: Justify the chosen research design for the research proposal, explaining procedures for data collection, proposed data analysis, and limitations of your proposed study.</a:t>
            </a:r>
          </a:p>
          <a:p>
            <a:pPr marL="0" lvl="0" indent="0">
              <a:buNone/>
            </a:pPr>
            <a:endParaRPr lang="en-US" dirty="0"/>
          </a:p>
        </p:txBody>
      </p:sp>
      <p:sp>
        <p:nvSpPr>
          <p:cNvPr id="6" name="Footer Placeholder 5"/>
          <p:cNvSpPr>
            <a:spLocks noGrp="1"/>
          </p:cNvSpPr>
          <p:nvPr>
            <p:ph type="ftr" sz="quarter" idx="14"/>
          </p:nvPr>
        </p:nvSpPr>
        <p:spPr/>
        <p:txBody>
          <a:bodyPr/>
          <a:lstStyle/>
          <a:p>
            <a:endParaRPr lang="en-US"/>
          </a:p>
        </p:txBody>
      </p:sp>
      <p:sp>
        <p:nvSpPr>
          <p:cNvPr id="5" name="Rectangle 4"/>
          <p:cNvSpPr/>
          <p:nvPr/>
        </p:nvSpPr>
        <p:spPr>
          <a:xfrm>
            <a:off x="4713376" y="791327"/>
            <a:ext cx="2446504" cy="400110"/>
          </a:xfrm>
          <a:prstGeom prst="rect">
            <a:avLst/>
          </a:prstGeom>
          <a:solidFill>
            <a:srgbClr val="7030A0"/>
          </a:solidFill>
          <a:effectLst>
            <a:outerShdw blurRad="50800" dist="38100" dir="2700000" algn="tl" rotWithShape="0">
              <a:prstClr val="black">
                <a:alpha val="40000"/>
              </a:prstClr>
            </a:outerShdw>
          </a:effectLst>
        </p:spPr>
        <p:txBody>
          <a:bodyPr wrap="square">
            <a:spAutoFit/>
          </a:bodyPr>
          <a:lstStyle/>
          <a:p>
            <a:r>
              <a:rPr lang="en-US" sz="2000" b="1" dirty="0">
                <a:solidFill>
                  <a:schemeClr val="bg1"/>
                </a:solidFill>
                <a:latin typeface="+mj-lt"/>
              </a:rPr>
              <a:t>Objective</a:t>
            </a:r>
          </a:p>
        </p:txBody>
      </p:sp>
      <p:sp>
        <p:nvSpPr>
          <p:cNvPr id="11" name="Content Placeholder 3">
            <a:extLst>
              <a:ext uri="{FF2B5EF4-FFF2-40B4-BE49-F238E27FC236}">
                <a16:creationId xmlns:a16="http://schemas.microsoft.com/office/drawing/2014/main" id="{83188F63-89A3-446B-B396-5A6E065025C0}"/>
              </a:ext>
            </a:extLst>
          </p:cNvPr>
          <p:cNvSpPr txBox="1">
            <a:spLocks/>
          </p:cNvSpPr>
          <p:nvPr/>
        </p:nvSpPr>
        <p:spPr>
          <a:xfrm>
            <a:off x="5057778" y="1494111"/>
            <a:ext cx="3886200" cy="3717122"/>
          </a:xfrm>
          <a:prstGeom prst="rect">
            <a:avLst/>
          </a:prstGeom>
        </p:spPr>
        <p:txBody>
          <a:bodyPr vert="horz" lIns="87907" tIns="43953" rIns="87907" bIns="43953" rtlCol="0" anchor="t">
            <a:normAutofit/>
          </a:bodyPr>
          <a:lstStyle>
            <a:lvl1pPr marL="329649" indent="-329649" algn="l" defTabSz="879064" rtl="0" eaLnBrk="1" latinLnBrk="0" hangingPunct="1">
              <a:spcBef>
                <a:spcPct val="20000"/>
              </a:spcBef>
              <a:buClr>
                <a:srgbClr val="FFC000"/>
              </a:buClr>
              <a:buFont typeface="Courier New" pitchFamily="49" charset="0"/>
              <a:buChar char="o"/>
              <a:defRPr sz="2000" kern="1200">
                <a:solidFill>
                  <a:schemeClr val="tx1"/>
                </a:solidFill>
                <a:latin typeface="Segoe UI" pitchFamily="34" charset="0"/>
                <a:ea typeface="Segoe UI" pitchFamily="34" charset="0"/>
                <a:cs typeface="Segoe UI" pitchFamily="34" charset="0"/>
              </a:defRPr>
            </a:lvl1pPr>
            <a:lvl2pPr marL="714238" indent="-274709" algn="l" defTabSz="879064" rtl="0" eaLnBrk="1" latinLnBrk="0" hangingPunct="1">
              <a:spcBef>
                <a:spcPct val="20000"/>
              </a:spcBef>
              <a:buClr>
                <a:schemeClr val="bg2">
                  <a:lumMod val="50000"/>
                </a:schemeClr>
              </a:buClr>
              <a:buFont typeface="Arial" pitchFamily="34" charset="0"/>
              <a:buChar char="•"/>
              <a:defRPr sz="2700" kern="1200">
                <a:solidFill>
                  <a:srgbClr val="0070C0"/>
                </a:solidFill>
                <a:latin typeface="Gill Sans MT Condensed" pitchFamily="34" charset="0"/>
                <a:ea typeface="+mn-ea"/>
                <a:cs typeface="+mn-cs"/>
              </a:defRPr>
            </a:lvl2pPr>
            <a:lvl3pPr marL="1098830" indent="-219766" algn="l" defTabSz="879064" rtl="0" eaLnBrk="1" latinLnBrk="0" hangingPunct="1">
              <a:spcBef>
                <a:spcPct val="20000"/>
              </a:spcBef>
              <a:buClr>
                <a:schemeClr val="bg2">
                  <a:lumMod val="50000"/>
                </a:schemeClr>
              </a:buClr>
              <a:buFont typeface="Arial" pitchFamily="34" charset="0"/>
              <a:buChar char="•"/>
              <a:defRPr sz="2300" kern="1200">
                <a:solidFill>
                  <a:schemeClr val="tx1"/>
                </a:solidFill>
                <a:latin typeface="Gill Sans MT Condensed" pitchFamily="34" charset="0"/>
                <a:ea typeface="+mn-ea"/>
                <a:cs typeface="+mn-cs"/>
              </a:defRPr>
            </a:lvl3pPr>
            <a:lvl4pPr marL="1085850" indent="-219075" algn="l" defTabSz="879064" rtl="0" eaLnBrk="1" latinLnBrk="0" hangingPunct="1">
              <a:spcBef>
                <a:spcPct val="20000"/>
              </a:spcBef>
              <a:buClr>
                <a:schemeClr val="bg2">
                  <a:lumMod val="50000"/>
                </a:schemeClr>
              </a:buClr>
              <a:buFont typeface="Arial" pitchFamily="34" charset="0"/>
              <a:buChar char="–"/>
              <a:defRPr sz="1600" kern="1200">
                <a:solidFill>
                  <a:schemeClr val="tx1"/>
                </a:solidFill>
                <a:latin typeface="Segoe UI Light" pitchFamily="34" charset="0"/>
                <a:ea typeface="+mn-ea"/>
                <a:cs typeface="+mn-cs"/>
              </a:defRPr>
            </a:lvl4pPr>
            <a:lvl5pPr marL="1316038" indent="-219075" algn="l" defTabSz="879064" rtl="0" eaLnBrk="1" latinLnBrk="0" hangingPunct="1">
              <a:spcBef>
                <a:spcPct val="20000"/>
              </a:spcBef>
              <a:buClr>
                <a:schemeClr val="bg2">
                  <a:lumMod val="50000"/>
                </a:schemeClr>
              </a:buClr>
              <a:buFont typeface="Arial" pitchFamily="34" charset="0"/>
              <a:buChar char="»"/>
              <a:defRPr sz="2000" kern="1200">
                <a:solidFill>
                  <a:schemeClr val="tx1"/>
                </a:solidFill>
                <a:latin typeface="Gill Sans MT Condensed" pitchFamily="34" charset="0"/>
                <a:ea typeface="+mn-ea"/>
                <a:cs typeface="+mn-cs"/>
              </a:defRPr>
            </a:lvl5pPr>
            <a:lvl6pPr marL="2417425"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6957"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489"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020"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02AE1-3F5B-4BF3-AE82-2E9EBC803F1E}"/>
              </a:ext>
            </a:extLst>
          </p:cNvPr>
          <p:cNvSpPr>
            <a:spLocks noGrp="1"/>
          </p:cNvSpPr>
          <p:nvPr>
            <p:ph type="title"/>
          </p:nvPr>
        </p:nvSpPr>
        <p:spPr>
          <a:xfrm>
            <a:off x="2428860" y="393287"/>
            <a:ext cx="6257940" cy="631746"/>
          </a:xfrm>
        </p:spPr>
        <p:txBody>
          <a:bodyPr>
            <a:normAutofit/>
          </a:bodyPr>
          <a:lstStyle/>
          <a:p>
            <a:r>
              <a:rPr lang="en-US" sz="3200" dirty="0"/>
              <a:t>Unstructured interviews </a:t>
            </a:r>
          </a:p>
        </p:txBody>
      </p:sp>
      <p:sp>
        <p:nvSpPr>
          <p:cNvPr id="3" name="Content Placeholder 2">
            <a:extLst>
              <a:ext uri="{FF2B5EF4-FFF2-40B4-BE49-F238E27FC236}">
                <a16:creationId xmlns:a16="http://schemas.microsoft.com/office/drawing/2014/main" id="{3D5E170B-C112-4C2D-81A0-6AEA85D3729D}"/>
              </a:ext>
            </a:extLst>
          </p:cNvPr>
          <p:cNvSpPr>
            <a:spLocks noGrp="1"/>
          </p:cNvSpPr>
          <p:nvPr>
            <p:ph idx="1"/>
          </p:nvPr>
        </p:nvSpPr>
        <p:spPr>
          <a:xfrm>
            <a:off x="937907" y="1783820"/>
            <a:ext cx="7829576" cy="3964798"/>
          </a:xfrm>
        </p:spPr>
        <p:txBody>
          <a:bodyPr/>
          <a:lstStyle/>
          <a:p>
            <a:r>
              <a:rPr lang="en-US" dirty="0"/>
              <a:t>Unstructured interviews are so labeled because the interviewer does not enter the interview setting with a planned sequence of questions to be asked of the respondent. A possible objective of an unstructured interview is to bring some preliminary issues to the surface so that the researcher can determine what factors need further in‐depth investigation</a:t>
            </a:r>
          </a:p>
        </p:txBody>
      </p:sp>
      <p:sp>
        <p:nvSpPr>
          <p:cNvPr id="4" name="Footer Placeholder 3">
            <a:extLst>
              <a:ext uri="{FF2B5EF4-FFF2-40B4-BE49-F238E27FC236}">
                <a16:creationId xmlns:a16="http://schemas.microsoft.com/office/drawing/2014/main" id="{00B47989-FC61-4D0B-942F-64B279BCEF1B}"/>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7664054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5F48DAF-F7EA-419F-9DDA-FBF45322732D}"/>
              </a:ext>
            </a:extLst>
          </p:cNvPr>
          <p:cNvSpPr>
            <a:spLocks noGrp="1"/>
          </p:cNvSpPr>
          <p:nvPr>
            <p:ph idx="1"/>
          </p:nvPr>
        </p:nvSpPr>
        <p:spPr>
          <a:xfrm>
            <a:off x="857224" y="1102659"/>
            <a:ext cx="7829576" cy="4195639"/>
          </a:xfrm>
        </p:spPr>
        <p:txBody>
          <a:bodyPr>
            <a:normAutofit fontScale="92500"/>
          </a:bodyPr>
          <a:lstStyle/>
          <a:p>
            <a:pPr>
              <a:lnSpc>
                <a:spcPct val="124000"/>
              </a:lnSpc>
            </a:pPr>
            <a:r>
              <a:rPr lang="en-US" dirty="0"/>
              <a:t>Clerical and other employees at lower hierarchical levels may be asked broad, open‐ended questions about their jobs and the work environment during unstructured interviews. Supervisors may be asked broad questions relating to their department, the employees under their supervision, and the organization. The following  question, for instance, may be put to them during the unstructured interview stage:</a:t>
            </a:r>
          </a:p>
          <a:p>
            <a:pPr marL="328613" indent="12700">
              <a:lnSpc>
                <a:spcPct val="124000"/>
              </a:lnSpc>
            </a:pPr>
            <a:r>
              <a:rPr lang="en-US" sz="1700" dirty="0">
                <a:solidFill>
                  <a:srgbClr val="0079B8"/>
                </a:solidFill>
              </a:rPr>
              <a:t>Tell me something about your unit and department, and perhaps even the organization as a whole,  in terms of work, employees, and whatever else you think is important.</a:t>
            </a:r>
          </a:p>
          <a:p>
            <a:pPr marL="328613" indent="12700">
              <a:lnSpc>
                <a:spcPct val="124000"/>
              </a:lnSpc>
            </a:pPr>
            <a:endParaRPr lang="en-US" sz="1700" dirty="0">
              <a:solidFill>
                <a:srgbClr val="0079B8"/>
              </a:solidFill>
            </a:endParaRPr>
          </a:p>
          <a:p>
            <a:pPr>
              <a:lnSpc>
                <a:spcPct val="124000"/>
              </a:lnSpc>
            </a:pPr>
            <a:endParaRPr lang="en-US" dirty="0"/>
          </a:p>
        </p:txBody>
      </p:sp>
      <p:sp>
        <p:nvSpPr>
          <p:cNvPr id="4" name="Footer Placeholder 3">
            <a:extLst>
              <a:ext uri="{FF2B5EF4-FFF2-40B4-BE49-F238E27FC236}">
                <a16:creationId xmlns:a16="http://schemas.microsoft.com/office/drawing/2014/main" id="{391D96F7-8B5C-440C-A0DE-95E105763D4E}"/>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9386498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A4EA44-A924-452E-A8A3-0E75A456B96B}"/>
              </a:ext>
            </a:extLst>
          </p:cNvPr>
          <p:cNvSpPr>
            <a:spLocks noGrp="1"/>
          </p:cNvSpPr>
          <p:nvPr>
            <p:ph idx="1"/>
          </p:nvPr>
        </p:nvSpPr>
        <p:spPr>
          <a:xfrm>
            <a:off x="718358" y="914401"/>
            <a:ext cx="8088284" cy="4383898"/>
          </a:xfrm>
        </p:spPr>
        <p:txBody>
          <a:bodyPr>
            <a:noAutofit/>
          </a:bodyPr>
          <a:lstStyle/>
          <a:p>
            <a:pPr>
              <a:lnSpc>
                <a:spcPct val="134000"/>
              </a:lnSpc>
            </a:pPr>
            <a:r>
              <a:rPr lang="en-US" sz="1500" dirty="0"/>
              <a:t> However, when some respondents give a monosyllabic, crisp, short reply that is not informative, the interviewer will have to ask questions that call for details and cannot be answered in one or two words. Such questions might be phrased like the one below:</a:t>
            </a:r>
          </a:p>
          <a:p>
            <a:pPr marL="328613" indent="12700">
              <a:lnSpc>
                <a:spcPct val="134000"/>
              </a:lnSpc>
            </a:pPr>
            <a:r>
              <a:rPr lang="en-US" sz="1500" dirty="0">
                <a:solidFill>
                  <a:srgbClr val="0079B8"/>
                </a:solidFill>
              </a:rPr>
              <a:t>I would like to know something about your job. Please describe to me in detail the things you do in your job on a typical day, from eight in the morning to four in the afternoon.</a:t>
            </a:r>
          </a:p>
          <a:p>
            <a:pPr>
              <a:lnSpc>
                <a:spcPct val="134000"/>
              </a:lnSpc>
            </a:pPr>
            <a:r>
              <a:rPr lang="en-US" sz="1500" dirty="0"/>
              <a:t>Several questions might then be asked as a follow‐up to the answer. Some examples of such follow‐up  questions include:</a:t>
            </a:r>
          </a:p>
          <a:p>
            <a:pPr marL="328613" indent="12700">
              <a:lnSpc>
                <a:spcPct val="134000"/>
              </a:lnSpc>
            </a:pPr>
            <a:r>
              <a:rPr lang="en-US" sz="1500" dirty="0">
                <a:solidFill>
                  <a:srgbClr val="0079B8"/>
                </a:solidFill>
              </a:rPr>
              <a:t>Compared to other units in this organization, what are the strengths and weaknesses of your unit?</a:t>
            </a:r>
          </a:p>
          <a:p>
            <a:pPr marL="328613" indent="12700">
              <a:lnSpc>
                <a:spcPct val="134000"/>
              </a:lnSpc>
            </a:pPr>
            <a:r>
              <a:rPr lang="en-US" sz="1500" dirty="0">
                <a:solidFill>
                  <a:srgbClr val="0079B8"/>
                </a:solidFill>
              </a:rPr>
              <a:t>If you could have a problem solved in your unit, or a bottleneck eliminated, or something attended to that blocks your effectiveness, what would that be?</a:t>
            </a:r>
          </a:p>
        </p:txBody>
      </p:sp>
      <p:sp>
        <p:nvSpPr>
          <p:cNvPr id="4" name="Footer Placeholder 3">
            <a:extLst>
              <a:ext uri="{FF2B5EF4-FFF2-40B4-BE49-F238E27FC236}">
                <a16:creationId xmlns:a16="http://schemas.microsoft.com/office/drawing/2014/main" id="{902E6E13-B1C1-4A8C-9CCF-2C707B07D3F3}"/>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363439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B311AB-12BD-4EDE-88E8-37C6F76AD4D2}"/>
              </a:ext>
            </a:extLst>
          </p:cNvPr>
          <p:cNvSpPr>
            <a:spLocks noGrp="1"/>
          </p:cNvSpPr>
          <p:nvPr>
            <p:ph idx="1"/>
          </p:nvPr>
        </p:nvSpPr>
        <p:spPr>
          <a:xfrm>
            <a:off x="857224" y="1013012"/>
            <a:ext cx="7829576" cy="4285286"/>
          </a:xfrm>
        </p:spPr>
        <p:txBody>
          <a:bodyPr>
            <a:normAutofit fontScale="70000" lnSpcReduction="20000"/>
          </a:bodyPr>
          <a:lstStyle/>
          <a:p>
            <a:pPr>
              <a:lnSpc>
                <a:spcPct val="134000"/>
              </a:lnSpc>
            </a:pPr>
            <a:r>
              <a:rPr lang="en-US" dirty="0"/>
              <a:t>Employees at the shop‐floor level, and other nonmanagerial and nonsupervisory employees, might be asked very broad questions relating to their jobs, work environment, satisfactions and dissatisfactions at the workplace, and the like – for example:</a:t>
            </a:r>
          </a:p>
          <a:p>
            <a:pPr marL="328613" indent="12700">
              <a:lnSpc>
                <a:spcPct val="134000"/>
              </a:lnSpc>
            </a:pPr>
            <a:r>
              <a:rPr lang="en-US" sz="2200" dirty="0">
                <a:solidFill>
                  <a:srgbClr val="0079B8"/>
                </a:solidFill>
              </a:rPr>
              <a:t>What do you like about working here? </a:t>
            </a:r>
          </a:p>
          <a:p>
            <a:pPr marL="328613" indent="12700">
              <a:lnSpc>
                <a:spcPct val="134000"/>
              </a:lnSpc>
            </a:pPr>
            <a:r>
              <a:rPr lang="en-US" sz="2200" dirty="0">
                <a:solidFill>
                  <a:srgbClr val="0079B8"/>
                </a:solidFill>
              </a:rPr>
              <a:t> If you were to tell me which aspects of your job you like and which you do not, what would they be? </a:t>
            </a:r>
          </a:p>
          <a:p>
            <a:pPr marL="328613" indent="12700">
              <a:lnSpc>
                <a:spcPct val="134000"/>
              </a:lnSpc>
            </a:pPr>
            <a:r>
              <a:rPr lang="en-US" sz="2200" dirty="0">
                <a:solidFill>
                  <a:srgbClr val="0079B8"/>
                </a:solidFill>
              </a:rPr>
              <a:t>Tell me something about the reward systems in this place. </a:t>
            </a:r>
          </a:p>
          <a:p>
            <a:pPr marL="328613" indent="12700">
              <a:lnSpc>
                <a:spcPct val="134000"/>
              </a:lnSpc>
            </a:pPr>
            <a:r>
              <a:rPr lang="en-US" sz="2200" dirty="0">
                <a:solidFill>
                  <a:srgbClr val="0079B8"/>
                </a:solidFill>
              </a:rPr>
              <a:t>If you were offered a similar job elsewhere, how willing would you be to take it and why? </a:t>
            </a:r>
          </a:p>
          <a:p>
            <a:pPr marL="328613" indent="12700">
              <a:lnSpc>
                <a:spcPct val="134000"/>
              </a:lnSpc>
            </a:pPr>
            <a:r>
              <a:rPr lang="en-US" sz="2200" dirty="0">
                <a:solidFill>
                  <a:srgbClr val="0079B8"/>
                </a:solidFill>
              </a:rPr>
              <a:t>If I were to seek employment here and request you to describe your unit to me as a newcomer, what would you say? </a:t>
            </a:r>
          </a:p>
        </p:txBody>
      </p:sp>
      <p:sp>
        <p:nvSpPr>
          <p:cNvPr id="4" name="Footer Placeholder 3">
            <a:extLst>
              <a:ext uri="{FF2B5EF4-FFF2-40B4-BE49-F238E27FC236}">
                <a16:creationId xmlns:a16="http://schemas.microsoft.com/office/drawing/2014/main" id="{6E070ED7-B198-49A1-AFE8-DBD14D0DAD6B}"/>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24149907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32756-3060-46C9-B183-EA72AD88BAFF}"/>
              </a:ext>
            </a:extLst>
          </p:cNvPr>
          <p:cNvSpPr>
            <a:spLocks noGrp="1"/>
          </p:cNvSpPr>
          <p:nvPr>
            <p:ph type="title"/>
          </p:nvPr>
        </p:nvSpPr>
        <p:spPr>
          <a:xfrm>
            <a:off x="2428860" y="228866"/>
            <a:ext cx="6257940" cy="560028"/>
          </a:xfrm>
        </p:spPr>
        <p:txBody>
          <a:bodyPr/>
          <a:lstStyle/>
          <a:p>
            <a:r>
              <a:rPr lang="en-US" dirty="0"/>
              <a:t> Structured interviews </a:t>
            </a:r>
          </a:p>
        </p:txBody>
      </p:sp>
      <p:sp>
        <p:nvSpPr>
          <p:cNvPr id="3" name="Content Placeholder 2">
            <a:extLst>
              <a:ext uri="{FF2B5EF4-FFF2-40B4-BE49-F238E27FC236}">
                <a16:creationId xmlns:a16="http://schemas.microsoft.com/office/drawing/2014/main" id="{0E9832C0-C068-433A-913A-1B28501E1BB8}"/>
              </a:ext>
            </a:extLst>
          </p:cNvPr>
          <p:cNvSpPr>
            <a:spLocks noGrp="1"/>
          </p:cNvSpPr>
          <p:nvPr>
            <p:ph idx="1"/>
          </p:nvPr>
        </p:nvSpPr>
        <p:spPr>
          <a:xfrm>
            <a:off x="579319" y="1013011"/>
            <a:ext cx="5140164" cy="4796117"/>
          </a:xfrm>
        </p:spPr>
        <p:txBody>
          <a:bodyPr>
            <a:normAutofit fontScale="70000" lnSpcReduction="20000"/>
          </a:bodyPr>
          <a:lstStyle/>
          <a:p>
            <a:r>
              <a:rPr lang="en-US" dirty="0">
                <a:effectLst/>
              </a:rPr>
              <a:t> Structured interviews  are those conducted when it is known at the outset what information is needed. The  content of a structured interview can be prepared in advance, and usually consists of:</a:t>
            </a:r>
          </a:p>
          <a:p>
            <a:pPr marL="342900" indent="-342900">
              <a:buFont typeface="Arial" panose="020B0604020202020204" pitchFamily="34" charset="0"/>
              <a:buChar char="•"/>
            </a:pPr>
            <a:r>
              <a:rPr lang="en-US" dirty="0">
                <a:effectLst/>
              </a:rPr>
              <a:t> a  n introduction: the interviewer introduces him‐ or herself, the purpose of the interview, assures confidentiality, asks permission to record the interview;  </a:t>
            </a:r>
          </a:p>
          <a:p>
            <a:pPr marL="342900" indent="-342900">
              <a:buFont typeface="Arial" panose="020B0604020202020204" pitchFamily="34" charset="0"/>
              <a:buChar char="•"/>
            </a:pPr>
            <a:r>
              <a:rPr lang="en-US" dirty="0">
                <a:effectLst/>
              </a:rPr>
              <a:t>a  set of topics (usually questions) in a logical order: first “warm‐up” questions (which are easy to answer and non‐threatening) and then the main questions covering the purpose of the interview;  </a:t>
            </a:r>
          </a:p>
          <a:p>
            <a:pPr marL="342900" indent="-342900">
              <a:buFont typeface="Arial" panose="020B0604020202020204" pitchFamily="34" charset="0"/>
              <a:buChar char="•"/>
            </a:pPr>
            <a:r>
              <a:rPr lang="en-US" dirty="0">
                <a:effectLst/>
              </a:rPr>
              <a:t>Suggestions for probing questions (Box 2) : follow‐up questions that are used when the first answer is unclear or incomplete, the interviewer does not fully understand the answer, or in any other case where the interviewer requires more specific or in‐depth information. </a:t>
            </a:r>
          </a:p>
          <a:p>
            <a:pPr marL="342900" indent="-342900">
              <a:buFont typeface="Arial" panose="020B0604020202020204" pitchFamily="34" charset="0"/>
              <a:buChar char="•"/>
            </a:pPr>
            <a:endParaRPr lang="en-US" dirty="0">
              <a:effectLst/>
            </a:endParaRPr>
          </a:p>
        </p:txBody>
      </p:sp>
      <p:pic>
        <p:nvPicPr>
          <p:cNvPr id="5" name="Picture 4">
            <a:extLst>
              <a:ext uri="{FF2B5EF4-FFF2-40B4-BE49-F238E27FC236}">
                <a16:creationId xmlns:a16="http://schemas.microsoft.com/office/drawing/2014/main" id="{D8C4EA66-8D6F-404A-A8B5-12C5B9B1F756}"/>
              </a:ext>
            </a:extLst>
          </p:cNvPr>
          <p:cNvPicPr>
            <a:picLocks noChangeAspect="1"/>
          </p:cNvPicPr>
          <p:nvPr/>
        </p:nvPicPr>
        <p:blipFill>
          <a:blip r:embed="rId2"/>
          <a:stretch>
            <a:fillRect/>
          </a:stretch>
        </p:blipFill>
        <p:spPr>
          <a:xfrm>
            <a:off x="5719483" y="1352269"/>
            <a:ext cx="3316941" cy="3476625"/>
          </a:xfrm>
          <a:prstGeom prst="rect">
            <a:avLst/>
          </a:prstGeom>
        </p:spPr>
      </p:pic>
    </p:spTree>
    <p:extLst>
      <p:ext uri="{BB962C8B-B14F-4D97-AF65-F5344CB8AC3E}">
        <p14:creationId xmlns:p14="http://schemas.microsoft.com/office/powerpoint/2010/main" val="3939179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3F967-0E88-4C86-BE33-9A6431DC9249}"/>
              </a:ext>
            </a:extLst>
          </p:cNvPr>
          <p:cNvSpPr>
            <a:spLocks noGrp="1"/>
          </p:cNvSpPr>
          <p:nvPr>
            <p:ph type="title"/>
          </p:nvPr>
        </p:nvSpPr>
        <p:spPr>
          <a:xfrm>
            <a:off x="2428860" y="314818"/>
            <a:ext cx="6257940" cy="621296"/>
          </a:xfrm>
        </p:spPr>
        <p:txBody>
          <a:bodyPr/>
          <a:lstStyle/>
          <a:p>
            <a:r>
              <a:rPr lang="en-US" dirty="0"/>
              <a:t>Review of unstructured and structured interviews </a:t>
            </a:r>
          </a:p>
        </p:txBody>
      </p:sp>
      <p:sp>
        <p:nvSpPr>
          <p:cNvPr id="4" name="Footer Placeholder 3">
            <a:extLst>
              <a:ext uri="{FF2B5EF4-FFF2-40B4-BE49-F238E27FC236}">
                <a16:creationId xmlns:a16="http://schemas.microsoft.com/office/drawing/2014/main" id="{06F3C388-F64C-4B9C-B3DD-853DE471B787}"/>
              </a:ext>
            </a:extLst>
          </p:cNvPr>
          <p:cNvSpPr>
            <a:spLocks noGrp="1"/>
          </p:cNvSpPr>
          <p:nvPr>
            <p:ph type="ftr" sz="quarter" idx="10"/>
          </p:nvPr>
        </p:nvSpPr>
        <p:spPr/>
        <p:txBody>
          <a:bodyPr/>
          <a:lstStyle/>
          <a:p>
            <a:endParaRPr lang="en-US"/>
          </a:p>
        </p:txBody>
      </p:sp>
      <p:sp>
        <p:nvSpPr>
          <p:cNvPr id="6" name="Content Placeholder 5">
            <a:extLst>
              <a:ext uri="{FF2B5EF4-FFF2-40B4-BE49-F238E27FC236}">
                <a16:creationId xmlns:a16="http://schemas.microsoft.com/office/drawing/2014/main" id="{A4CFFC2F-180B-4AD2-9087-18E0907805CA}"/>
              </a:ext>
            </a:extLst>
          </p:cNvPr>
          <p:cNvSpPr>
            <a:spLocks noGrp="1"/>
          </p:cNvSpPr>
          <p:nvPr>
            <p:ph idx="1"/>
          </p:nvPr>
        </p:nvSpPr>
        <p:spPr>
          <a:xfrm>
            <a:off x="857224" y="1181366"/>
            <a:ext cx="7829576" cy="4116932"/>
          </a:xfrm>
        </p:spPr>
        <p:txBody>
          <a:bodyPr>
            <a:noAutofit/>
          </a:bodyPr>
          <a:lstStyle/>
          <a:p>
            <a:pPr>
              <a:lnSpc>
                <a:spcPct val="134000"/>
              </a:lnSpc>
            </a:pPr>
            <a:r>
              <a:rPr lang="en-US" sz="1550" dirty="0">
                <a:effectLst/>
              </a:rPr>
              <a:t>The main purpose of the unstructured interview is to explore and probe into the several factors in the situation that might be central to the broad problem area. </a:t>
            </a:r>
          </a:p>
          <a:p>
            <a:pPr>
              <a:lnSpc>
                <a:spcPct val="134000"/>
              </a:lnSpc>
            </a:pPr>
            <a:r>
              <a:rPr lang="en-US" sz="1550" dirty="0">
                <a:effectLst/>
              </a:rPr>
              <a:t>During this process it might become evident that the problem, as identified by the client, is but a symptom of a more serious and deep‐rooted problem. </a:t>
            </a:r>
          </a:p>
          <a:p>
            <a:pPr>
              <a:lnSpc>
                <a:spcPct val="134000"/>
              </a:lnSpc>
            </a:pPr>
            <a:r>
              <a:rPr lang="en-US" sz="1550" dirty="0">
                <a:effectLst/>
              </a:rPr>
              <a:t>Conducting unstructured interviews with many people could result in the identification of several critical factors in the situation. These would then be pursued further during structured interviews for eliciting more in‐depth information on them. </a:t>
            </a:r>
          </a:p>
          <a:p>
            <a:pPr>
              <a:lnSpc>
                <a:spcPct val="134000"/>
              </a:lnSpc>
            </a:pPr>
            <a:r>
              <a:rPr lang="en-US" sz="1550" dirty="0">
                <a:effectLst/>
              </a:rPr>
              <a:t>This helps identify the critical problem as well as ways of solving it. In applied research, a tentative theory of the factors contributing to the problem is often conceptualized on the basis of the information obtained from unstructured and structured interviews.</a:t>
            </a:r>
          </a:p>
        </p:txBody>
      </p:sp>
    </p:spTree>
    <p:extLst>
      <p:ext uri="{BB962C8B-B14F-4D97-AF65-F5344CB8AC3E}">
        <p14:creationId xmlns:p14="http://schemas.microsoft.com/office/powerpoint/2010/main" val="8021862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2C2B6-E8F1-45C7-B46C-09CF85ACA8C2}"/>
              </a:ext>
            </a:extLst>
          </p:cNvPr>
          <p:cNvSpPr>
            <a:spLocks noGrp="1"/>
          </p:cNvSpPr>
          <p:nvPr>
            <p:ph type="title"/>
          </p:nvPr>
        </p:nvSpPr>
        <p:spPr/>
        <p:txBody>
          <a:bodyPr>
            <a:normAutofit/>
          </a:bodyPr>
          <a:lstStyle/>
          <a:p>
            <a:r>
              <a:rPr lang="en-US" sz="3600" dirty="0"/>
              <a:t>Training interviewers </a:t>
            </a:r>
          </a:p>
        </p:txBody>
      </p:sp>
      <p:sp>
        <p:nvSpPr>
          <p:cNvPr id="3" name="Content Placeholder 2">
            <a:extLst>
              <a:ext uri="{FF2B5EF4-FFF2-40B4-BE49-F238E27FC236}">
                <a16:creationId xmlns:a16="http://schemas.microsoft.com/office/drawing/2014/main" id="{94BF8525-7E62-483C-9E84-116ACA722746}"/>
              </a:ext>
            </a:extLst>
          </p:cNvPr>
          <p:cNvSpPr>
            <a:spLocks noGrp="1"/>
          </p:cNvSpPr>
          <p:nvPr>
            <p:ph idx="1"/>
          </p:nvPr>
        </p:nvSpPr>
        <p:spPr/>
        <p:txBody>
          <a:bodyPr>
            <a:normAutofit lnSpcReduction="10000"/>
          </a:bodyPr>
          <a:lstStyle/>
          <a:p>
            <a:pPr>
              <a:lnSpc>
                <a:spcPct val="114000"/>
              </a:lnSpc>
            </a:pPr>
            <a:r>
              <a:rPr lang="en-US" dirty="0"/>
              <a:t>Good planning, proper training, offering clear guidelines to interviewers, and supervising their work all help in profitably utilizing the interviewing technique as a viable data collection mechanism. Personal interviews provide rich data when respondents spontaneously offer information, in the sense that their answers do not typically fall within a constricted range of responses, as in a questionnaire. However, personal interviews are expensive in terms of time, training costs, and resource consumption</a:t>
            </a:r>
          </a:p>
        </p:txBody>
      </p:sp>
      <p:sp>
        <p:nvSpPr>
          <p:cNvPr id="4" name="Footer Placeholder 3">
            <a:extLst>
              <a:ext uri="{FF2B5EF4-FFF2-40B4-BE49-F238E27FC236}">
                <a16:creationId xmlns:a16="http://schemas.microsoft.com/office/drawing/2014/main" id="{5D03A619-738D-4BA5-9519-DBDFE98D748E}"/>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370686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724400" y="4288902"/>
            <a:ext cx="3770313" cy="1135063"/>
          </a:xfrm>
        </p:spPr>
        <p:txBody>
          <a:bodyPr/>
          <a:lstStyle/>
          <a:p>
            <a:r>
              <a:rPr lang="en-US" dirty="0">
                <a:solidFill>
                  <a:schemeClr val="bg1"/>
                </a:solidFill>
              </a:rPr>
              <a:t>Thank You</a:t>
            </a:r>
          </a:p>
        </p:txBody>
      </p:sp>
      <p:sp>
        <p:nvSpPr>
          <p:cNvPr id="6" name="Text Placeholder 5"/>
          <p:cNvSpPr>
            <a:spLocks noGrp="1"/>
          </p:cNvSpPr>
          <p:nvPr>
            <p:ph type="body" sz="quarter" idx="10"/>
          </p:nvPr>
        </p:nvSpPr>
        <p:spPr>
          <a:xfrm>
            <a:off x="3598333" y="187327"/>
            <a:ext cx="4896380" cy="3783539"/>
          </a:xfrm>
        </p:spPr>
        <p:txBody>
          <a:bodyPr>
            <a:normAutofit lnSpcReduction="10000"/>
          </a:bodyPr>
          <a:lstStyle/>
          <a:p>
            <a:pPr marL="0" indent="0">
              <a:buNone/>
            </a:pPr>
            <a:r>
              <a:rPr lang="en-US" sz="3600" u="sng" dirty="0">
                <a:solidFill>
                  <a:schemeClr val="bg1"/>
                </a:solidFill>
                <a:effectLst/>
              </a:rPr>
              <a:t>Reference</a:t>
            </a:r>
            <a:endParaRPr lang="en-US" sz="2800" u="sng" dirty="0">
              <a:solidFill>
                <a:schemeClr val="bg1"/>
              </a:solidFill>
              <a:effectLst/>
            </a:endParaRPr>
          </a:p>
          <a:p>
            <a:pPr marL="0" lvl="0" indent="0">
              <a:buNone/>
            </a:pPr>
            <a:r>
              <a:rPr lang="en-US" sz="2800" dirty="0">
                <a:solidFill>
                  <a:schemeClr val="bg1"/>
                </a:solidFill>
                <a:effectLst/>
              </a:rPr>
              <a:t>Research Methods for Business, A Skill Building Approach, Seventh Edition, Uma Sekaran and Roger Bougie, A John Wiley Sons, Ltd, 2016</a:t>
            </a:r>
          </a:p>
          <a:p>
            <a:pPr marL="0" lvl="0" indent="0">
              <a:buNone/>
            </a:pPr>
            <a:r>
              <a:rPr lang="en-US" sz="2800">
                <a:solidFill>
                  <a:schemeClr val="bg1"/>
                </a:solidFill>
                <a:effectLst/>
              </a:rPr>
              <a:t>Chapter 6-7</a:t>
            </a:r>
            <a:endParaRPr lang="en-US" sz="2800" dirty="0">
              <a:solidFill>
                <a:schemeClr val="bg1"/>
              </a:solidFill>
              <a:effectLst/>
            </a:endParaRPr>
          </a:p>
        </p:txBody>
      </p:sp>
      <p:pic>
        <p:nvPicPr>
          <p:cNvPr id="3" name="Picture 2">
            <a:extLst>
              <a:ext uri="{FF2B5EF4-FFF2-40B4-BE49-F238E27FC236}">
                <a16:creationId xmlns:a16="http://schemas.microsoft.com/office/drawing/2014/main" id="{7C08B8BB-6367-453F-B234-FD7F1DB0E591}"/>
              </a:ext>
            </a:extLst>
          </p:cNvPr>
          <p:cNvPicPr>
            <a:picLocks noChangeAspect="1"/>
          </p:cNvPicPr>
          <p:nvPr/>
        </p:nvPicPr>
        <p:blipFill>
          <a:blip r:embed="rId2"/>
          <a:stretch>
            <a:fillRect/>
          </a:stretch>
        </p:blipFill>
        <p:spPr>
          <a:xfrm>
            <a:off x="509587" y="448733"/>
            <a:ext cx="2857500" cy="35814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DD5902D-E7EC-43B7-B7F7-18D12609260F}"/>
              </a:ext>
            </a:extLst>
          </p:cNvPr>
          <p:cNvSpPr>
            <a:spLocks noGrp="1"/>
          </p:cNvSpPr>
          <p:nvPr>
            <p:ph type="ftr" sz="quarter" idx="10"/>
          </p:nvPr>
        </p:nvSpPr>
        <p:spPr/>
        <p:txBody>
          <a:bodyPr/>
          <a:lstStyle/>
          <a:p>
            <a:endParaRPr lang="en-US"/>
          </a:p>
        </p:txBody>
      </p:sp>
      <p:sp>
        <p:nvSpPr>
          <p:cNvPr id="4" name="Title 3">
            <a:extLst>
              <a:ext uri="{FF2B5EF4-FFF2-40B4-BE49-F238E27FC236}">
                <a16:creationId xmlns:a16="http://schemas.microsoft.com/office/drawing/2014/main" id="{E43F0751-DBC3-46BB-ACE6-019085B84F80}"/>
              </a:ext>
            </a:extLst>
          </p:cNvPr>
          <p:cNvSpPr>
            <a:spLocks noGrp="1"/>
          </p:cNvSpPr>
          <p:nvPr>
            <p:ph type="title"/>
          </p:nvPr>
        </p:nvSpPr>
        <p:spPr>
          <a:xfrm>
            <a:off x="0" y="2734235"/>
            <a:ext cx="9144000" cy="1952065"/>
          </a:xfrm>
        </p:spPr>
        <p:txBody>
          <a:bodyPr>
            <a:normAutofit/>
          </a:bodyPr>
          <a:lstStyle/>
          <a:p>
            <a:pPr lvl="0"/>
            <a:r>
              <a:rPr lang="en-US" dirty="0"/>
              <a:t>The research design</a:t>
            </a:r>
          </a:p>
        </p:txBody>
      </p:sp>
    </p:spTree>
    <p:extLst>
      <p:ext uri="{BB962C8B-B14F-4D97-AF65-F5344CB8AC3E}">
        <p14:creationId xmlns:p14="http://schemas.microsoft.com/office/powerpoint/2010/main" val="3362529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E33D05-A305-45E1-A6B7-11BD806E2C96}"/>
              </a:ext>
            </a:extLst>
          </p:cNvPr>
          <p:cNvSpPr>
            <a:spLocks noGrp="1"/>
          </p:cNvSpPr>
          <p:nvPr>
            <p:ph idx="1"/>
          </p:nvPr>
        </p:nvSpPr>
        <p:spPr>
          <a:xfrm>
            <a:off x="838200" y="1172135"/>
            <a:ext cx="3948953" cy="3964798"/>
          </a:xfrm>
        </p:spPr>
        <p:txBody>
          <a:bodyPr>
            <a:normAutofit/>
          </a:bodyPr>
          <a:lstStyle/>
          <a:p>
            <a:r>
              <a:rPr lang="en-US" sz="2800" dirty="0">
                <a:solidFill>
                  <a:srgbClr val="00B0F0"/>
                </a:solidFill>
              </a:rPr>
              <a:t>A research design </a:t>
            </a:r>
            <a:r>
              <a:rPr lang="en-US" dirty="0"/>
              <a:t>is a blueprint or plan for the collection, measurement, and analysis of data, created to answer your research questions.</a:t>
            </a:r>
          </a:p>
        </p:txBody>
      </p:sp>
      <p:sp>
        <p:nvSpPr>
          <p:cNvPr id="4" name="Footer Placeholder 3">
            <a:extLst>
              <a:ext uri="{FF2B5EF4-FFF2-40B4-BE49-F238E27FC236}">
                <a16:creationId xmlns:a16="http://schemas.microsoft.com/office/drawing/2014/main" id="{C95C440E-A846-4D5E-A029-D9EA4B85C76E}"/>
              </a:ext>
            </a:extLst>
          </p:cNvPr>
          <p:cNvSpPr>
            <a:spLocks noGrp="1"/>
          </p:cNvSpPr>
          <p:nvPr>
            <p:ph type="ftr" sz="quarter" idx="10"/>
          </p:nvPr>
        </p:nvSpPr>
        <p:spPr/>
        <p:txBody>
          <a:bodyPr/>
          <a:lstStyle/>
          <a:p>
            <a:endParaRPr lang="en-US"/>
          </a:p>
        </p:txBody>
      </p:sp>
      <p:sp>
        <p:nvSpPr>
          <p:cNvPr id="5" name="Content Placeholder 2">
            <a:extLst>
              <a:ext uri="{FF2B5EF4-FFF2-40B4-BE49-F238E27FC236}">
                <a16:creationId xmlns:a16="http://schemas.microsoft.com/office/drawing/2014/main" id="{4396E2D8-2309-4967-884F-43D1CFED8263}"/>
              </a:ext>
            </a:extLst>
          </p:cNvPr>
          <p:cNvSpPr txBox="1">
            <a:spLocks/>
          </p:cNvSpPr>
          <p:nvPr/>
        </p:nvSpPr>
        <p:spPr>
          <a:xfrm>
            <a:off x="4863352" y="499782"/>
            <a:ext cx="3948953" cy="4556312"/>
          </a:xfrm>
          <a:prstGeom prst="rect">
            <a:avLst/>
          </a:prstGeom>
        </p:spPr>
        <p:txBody>
          <a:bodyPr vert="horz" lIns="87907" tIns="43953" rIns="87907" bIns="43953" rtlCol="0" anchor="t">
            <a:normAutofit fontScale="77500" lnSpcReduction="20000"/>
          </a:bodyPr>
          <a:lstStyle>
            <a:lvl1pPr marL="329649" indent="-329649" algn="l" defTabSz="879064" rtl="0" eaLnBrk="1" latinLnBrk="0" hangingPunct="1">
              <a:spcBef>
                <a:spcPts val="1154"/>
              </a:spcBef>
              <a:buClr>
                <a:srgbClr val="FFC000"/>
              </a:buClr>
              <a:buFont typeface="Courier New" pitchFamily="49" charset="0"/>
              <a:buNone/>
              <a:defRPr sz="2400" b="0" kern="1200">
                <a:solidFill>
                  <a:schemeClr val="tx1"/>
                </a:solidFill>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vl2pPr marL="231775" indent="-231775" algn="l" defTabSz="879064" rtl="0" eaLnBrk="1" latinLnBrk="0" hangingPunct="1">
              <a:spcBef>
                <a:spcPct val="20000"/>
              </a:spcBef>
              <a:buClr>
                <a:schemeClr val="bg2">
                  <a:lumMod val="50000"/>
                </a:schemeClr>
              </a:buClr>
              <a:buFont typeface="Courier New" pitchFamily="49" charset="0"/>
              <a:buChar char="o"/>
              <a:defRPr sz="2400" kern="1200">
                <a:solidFill>
                  <a:srgbClr val="0070C0"/>
                </a:solidFill>
                <a:latin typeface="Gill Sans MT Condensed" pitchFamily="34" charset="0"/>
                <a:ea typeface="+mn-ea"/>
                <a:cs typeface="+mn-cs"/>
              </a:defRPr>
            </a:lvl2pPr>
            <a:lvl3pPr marL="461963" indent="-230188" algn="l" defTabSz="879064" rtl="0" eaLnBrk="1" latinLnBrk="0" hangingPunct="1">
              <a:spcBef>
                <a:spcPts val="0"/>
              </a:spcBef>
              <a:buClr>
                <a:schemeClr val="bg2">
                  <a:lumMod val="50000"/>
                </a:schemeClr>
              </a:buClr>
              <a:buFont typeface="Arial" pitchFamily="34" charset="0"/>
              <a:buChar char="•"/>
              <a:defRPr sz="2400" kern="1200">
                <a:solidFill>
                  <a:schemeClr val="tx1"/>
                </a:solidFill>
                <a:latin typeface="Gill Sans MT Condensed" pitchFamily="34" charset="0"/>
                <a:ea typeface="+mn-ea"/>
                <a:cs typeface="+mn-cs"/>
              </a:defRPr>
            </a:lvl3pPr>
            <a:lvl4pPr marL="804863" indent="-342900" algn="l" defTabSz="879064" rtl="0" eaLnBrk="1" latinLnBrk="0" hangingPunct="1">
              <a:spcBef>
                <a:spcPts val="0"/>
              </a:spcBef>
              <a:buClr>
                <a:schemeClr val="bg2">
                  <a:lumMod val="50000"/>
                </a:schemeClr>
              </a:buClr>
              <a:buFont typeface="Wingdings" pitchFamily="2" charset="2"/>
              <a:buChar char="ü"/>
              <a:defRPr sz="2400" kern="1200">
                <a:solidFill>
                  <a:srgbClr val="7030A0"/>
                </a:solidFill>
                <a:latin typeface="Gill Sans MT Condensed" pitchFamily="34" charset="0"/>
                <a:ea typeface="+mn-ea"/>
                <a:cs typeface="+mn-cs"/>
              </a:defRPr>
            </a:lvl4pPr>
            <a:lvl5pPr marL="1090613" indent="-285750" algn="l" defTabSz="879064" rtl="0" eaLnBrk="1" latinLnBrk="0" hangingPunct="1">
              <a:spcBef>
                <a:spcPts val="0"/>
              </a:spcBef>
              <a:buClr>
                <a:schemeClr val="bg2">
                  <a:lumMod val="50000"/>
                </a:schemeClr>
              </a:buClr>
              <a:buFont typeface="Arial" pitchFamily="34" charset="0"/>
              <a:buChar char="»"/>
              <a:defRPr sz="2400" kern="1200">
                <a:solidFill>
                  <a:schemeClr val="tx1"/>
                </a:solidFill>
                <a:latin typeface="Gill Sans MT Condensed" pitchFamily="34" charset="0"/>
                <a:ea typeface="+mn-ea"/>
                <a:cs typeface="+mn-cs"/>
              </a:defRPr>
            </a:lvl5pPr>
            <a:lvl6pPr marL="461963" indent="-230188" algn="l" defTabSz="879064" rtl="0" eaLnBrk="1" latinLnBrk="0" hangingPunct="1">
              <a:spcBef>
                <a:spcPct val="20000"/>
              </a:spcBef>
              <a:buFont typeface="Arial" pitchFamily="34" charset="0"/>
              <a:buChar char="•"/>
              <a:defRPr sz="1000" kern="1200">
                <a:solidFill>
                  <a:schemeClr val="tx1">
                    <a:lumMod val="50000"/>
                    <a:lumOff val="50000"/>
                  </a:schemeClr>
                </a:solidFill>
                <a:latin typeface="Segoe UI" pitchFamily="34" charset="0"/>
                <a:ea typeface="Segoe UI" pitchFamily="34" charset="0"/>
                <a:cs typeface="Segoe UI" pitchFamily="34" charset="0"/>
              </a:defRPr>
            </a:lvl6pPr>
            <a:lvl7pPr marL="2856957"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489"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020" indent="-219766" algn="l" defTabSz="87906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pPr>
            <a:r>
              <a:rPr lang="en-US" sz="3600" dirty="0">
                <a:solidFill>
                  <a:srgbClr val="00B0F0"/>
                </a:solidFill>
                <a:effectLst/>
              </a:rPr>
              <a:t>Research strategies </a:t>
            </a:r>
          </a:p>
          <a:p>
            <a:pPr fontAlgn="auto">
              <a:spcAft>
                <a:spcPts val="0"/>
              </a:spcAft>
            </a:pPr>
            <a:r>
              <a:rPr lang="en-US" dirty="0">
                <a:effectLst/>
              </a:rPr>
              <a:t>A strategy is a plan for achieving a certain goal. </a:t>
            </a:r>
            <a:r>
              <a:rPr lang="en-US" dirty="0">
                <a:solidFill>
                  <a:srgbClr val="0079B8"/>
                </a:solidFill>
                <a:effectLst/>
              </a:rPr>
              <a:t>A research strategy </a:t>
            </a:r>
            <a:r>
              <a:rPr lang="en-US" dirty="0">
                <a:effectLst/>
              </a:rPr>
              <a:t>will </a:t>
            </a:r>
            <a:r>
              <a:rPr lang="en-US" dirty="0">
                <a:solidFill>
                  <a:srgbClr val="0079B8"/>
                </a:solidFill>
                <a:effectLst/>
              </a:rPr>
              <a:t>help you to meet your research objective(s) and to answer the research questions of your study</a:t>
            </a:r>
            <a:r>
              <a:rPr lang="en-US" dirty="0">
                <a:effectLst/>
              </a:rPr>
              <a:t>. The choice for a particular research strategy will therefore depend on the research objective(s) and (the type of) research questions of your study, but also on your viewpoint on what makes good research and on practical aspects such as access to data sources and time constraints</a:t>
            </a:r>
          </a:p>
        </p:txBody>
      </p:sp>
    </p:spTree>
    <p:extLst>
      <p:ext uri="{BB962C8B-B14F-4D97-AF65-F5344CB8AC3E}">
        <p14:creationId xmlns:p14="http://schemas.microsoft.com/office/powerpoint/2010/main" val="925090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DD5902D-E7EC-43B7-B7F7-18D12609260F}"/>
              </a:ext>
            </a:extLst>
          </p:cNvPr>
          <p:cNvSpPr>
            <a:spLocks noGrp="1"/>
          </p:cNvSpPr>
          <p:nvPr>
            <p:ph type="ftr" sz="quarter" idx="10"/>
          </p:nvPr>
        </p:nvSpPr>
        <p:spPr/>
        <p:txBody>
          <a:bodyPr/>
          <a:lstStyle/>
          <a:p>
            <a:endParaRPr lang="en-US"/>
          </a:p>
        </p:txBody>
      </p:sp>
      <p:sp>
        <p:nvSpPr>
          <p:cNvPr id="4" name="Title 3">
            <a:extLst>
              <a:ext uri="{FF2B5EF4-FFF2-40B4-BE49-F238E27FC236}">
                <a16:creationId xmlns:a16="http://schemas.microsoft.com/office/drawing/2014/main" id="{E43F0751-DBC3-46BB-ACE6-019085B84F80}"/>
              </a:ext>
            </a:extLst>
          </p:cNvPr>
          <p:cNvSpPr>
            <a:spLocks noGrp="1"/>
          </p:cNvSpPr>
          <p:nvPr>
            <p:ph type="title"/>
          </p:nvPr>
        </p:nvSpPr>
        <p:spPr>
          <a:xfrm>
            <a:off x="0" y="2734235"/>
            <a:ext cx="9144000" cy="1952065"/>
          </a:xfrm>
        </p:spPr>
        <p:txBody>
          <a:bodyPr>
            <a:normAutofit/>
          </a:bodyPr>
          <a:lstStyle/>
          <a:p>
            <a:pPr lvl="0"/>
            <a:r>
              <a:rPr lang="en-US" dirty="0"/>
              <a:t>Elements of research design</a:t>
            </a:r>
          </a:p>
        </p:txBody>
      </p:sp>
    </p:spTree>
    <p:extLst>
      <p:ext uri="{BB962C8B-B14F-4D97-AF65-F5344CB8AC3E}">
        <p14:creationId xmlns:p14="http://schemas.microsoft.com/office/powerpoint/2010/main" val="2245024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7C2E0-AB94-4037-AFCC-EAA9B1FE93D3}"/>
              </a:ext>
            </a:extLst>
          </p:cNvPr>
          <p:cNvSpPr>
            <a:spLocks noGrp="1"/>
          </p:cNvSpPr>
          <p:nvPr>
            <p:ph type="title"/>
          </p:nvPr>
        </p:nvSpPr>
        <p:spPr>
          <a:xfrm>
            <a:off x="2787448" y="320736"/>
            <a:ext cx="6257940" cy="577958"/>
          </a:xfrm>
        </p:spPr>
        <p:txBody>
          <a:bodyPr>
            <a:normAutofit/>
          </a:bodyPr>
          <a:lstStyle/>
          <a:p>
            <a:r>
              <a:rPr lang="en-US" sz="3200" dirty="0"/>
              <a:t>The research design</a:t>
            </a:r>
          </a:p>
        </p:txBody>
      </p:sp>
      <p:sp>
        <p:nvSpPr>
          <p:cNvPr id="3" name="Content Placeholder 2">
            <a:extLst>
              <a:ext uri="{FF2B5EF4-FFF2-40B4-BE49-F238E27FC236}">
                <a16:creationId xmlns:a16="http://schemas.microsoft.com/office/drawing/2014/main" id="{6FE33D05-A305-45E1-A6B7-11BD806E2C96}"/>
              </a:ext>
            </a:extLst>
          </p:cNvPr>
          <p:cNvSpPr>
            <a:spLocks noGrp="1"/>
          </p:cNvSpPr>
          <p:nvPr>
            <p:ph idx="1"/>
          </p:nvPr>
        </p:nvSpPr>
        <p:spPr>
          <a:xfrm>
            <a:off x="857224" y="4007224"/>
            <a:ext cx="7829576" cy="1291074"/>
          </a:xfrm>
        </p:spPr>
        <p:txBody>
          <a:bodyPr/>
          <a:lstStyle/>
          <a:p>
            <a:endParaRPr lang="en-US" dirty="0"/>
          </a:p>
        </p:txBody>
      </p:sp>
      <p:sp>
        <p:nvSpPr>
          <p:cNvPr id="4" name="Footer Placeholder 3">
            <a:extLst>
              <a:ext uri="{FF2B5EF4-FFF2-40B4-BE49-F238E27FC236}">
                <a16:creationId xmlns:a16="http://schemas.microsoft.com/office/drawing/2014/main" id="{C95C440E-A846-4D5E-A029-D9EA4B85C76E}"/>
              </a:ext>
            </a:extLst>
          </p:cNvPr>
          <p:cNvSpPr>
            <a:spLocks noGrp="1"/>
          </p:cNvSpPr>
          <p:nvPr>
            <p:ph type="ftr" sz="quarter" idx="10"/>
          </p:nvPr>
        </p:nvSpPr>
        <p:spPr/>
        <p:txBody>
          <a:bodyPr/>
          <a:lstStyle/>
          <a:p>
            <a:endParaRPr lang="en-US"/>
          </a:p>
        </p:txBody>
      </p:sp>
      <p:pic>
        <p:nvPicPr>
          <p:cNvPr id="5" name="Picture 4">
            <a:extLst>
              <a:ext uri="{FF2B5EF4-FFF2-40B4-BE49-F238E27FC236}">
                <a16:creationId xmlns:a16="http://schemas.microsoft.com/office/drawing/2014/main" id="{CAF4BD4A-E72A-42B5-BD4F-9FBCF9AD9DEE}"/>
              </a:ext>
            </a:extLst>
          </p:cNvPr>
          <p:cNvPicPr>
            <a:picLocks noChangeAspect="1"/>
          </p:cNvPicPr>
          <p:nvPr/>
        </p:nvPicPr>
        <p:blipFill>
          <a:blip r:embed="rId2"/>
          <a:stretch>
            <a:fillRect/>
          </a:stretch>
        </p:blipFill>
        <p:spPr>
          <a:xfrm>
            <a:off x="0" y="1018148"/>
            <a:ext cx="9045388" cy="4696852"/>
          </a:xfrm>
          <a:prstGeom prst="rect">
            <a:avLst/>
          </a:prstGeom>
        </p:spPr>
      </p:pic>
    </p:spTree>
    <p:extLst>
      <p:ext uri="{BB962C8B-B14F-4D97-AF65-F5344CB8AC3E}">
        <p14:creationId xmlns:p14="http://schemas.microsoft.com/office/powerpoint/2010/main" val="890190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15EF0-3ADC-4650-88D6-928CC0A4355C}"/>
              </a:ext>
            </a:extLst>
          </p:cNvPr>
          <p:cNvSpPr>
            <a:spLocks noGrp="1"/>
          </p:cNvSpPr>
          <p:nvPr>
            <p:ph type="title"/>
          </p:nvPr>
        </p:nvSpPr>
        <p:spPr>
          <a:xfrm>
            <a:off x="2588880" y="398971"/>
            <a:ext cx="6257940" cy="524169"/>
          </a:xfrm>
        </p:spPr>
        <p:txBody>
          <a:bodyPr>
            <a:noAutofit/>
          </a:bodyPr>
          <a:lstStyle/>
          <a:p>
            <a:r>
              <a:rPr lang="en-US" sz="3600" dirty="0"/>
              <a:t>Experiments </a:t>
            </a:r>
          </a:p>
        </p:txBody>
      </p:sp>
      <p:sp>
        <p:nvSpPr>
          <p:cNvPr id="3" name="Content Placeholder 2">
            <a:extLst>
              <a:ext uri="{FF2B5EF4-FFF2-40B4-BE49-F238E27FC236}">
                <a16:creationId xmlns:a16="http://schemas.microsoft.com/office/drawing/2014/main" id="{B98BBE8B-7531-429A-A4F3-1BAE7E8319C9}"/>
              </a:ext>
            </a:extLst>
          </p:cNvPr>
          <p:cNvSpPr>
            <a:spLocks noGrp="1"/>
          </p:cNvSpPr>
          <p:nvPr>
            <p:ph idx="1"/>
          </p:nvPr>
        </p:nvSpPr>
        <p:spPr/>
        <p:txBody>
          <a:bodyPr/>
          <a:lstStyle/>
          <a:p>
            <a:r>
              <a:rPr lang="en-US" dirty="0">
                <a:solidFill>
                  <a:srgbClr val="0079B8"/>
                </a:solidFill>
              </a:rPr>
              <a:t>Experiments</a:t>
            </a:r>
            <a:r>
              <a:rPr lang="en-US" dirty="0"/>
              <a:t> are usually </a:t>
            </a:r>
            <a:r>
              <a:rPr lang="en-US" dirty="0">
                <a:solidFill>
                  <a:srgbClr val="0079B8"/>
                </a:solidFill>
              </a:rPr>
              <a:t>associated</a:t>
            </a:r>
            <a:r>
              <a:rPr lang="en-US" dirty="0"/>
              <a:t> with a </a:t>
            </a:r>
            <a:r>
              <a:rPr lang="en-US" dirty="0" err="1">
                <a:solidFill>
                  <a:srgbClr val="0079B8"/>
                </a:solidFill>
              </a:rPr>
              <a:t>hypothetico</a:t>
            </a:r>
            <a:r>
              <a:rPr lang="en-US" dirty="0">
                <a:solidFill>
                  <a:srgbClr val="0079B8"/>
                </a:solidFill>
              </a:rPr>
              <a:t>‐deductive approach </a:t>
            </a:r>
            <a:r>
              <a:rPr lang="en-US" dirty="0"/>
              <a:t>to research. The purpose of an experiment is to study causal relationships between variables. Experimental designs are less useful or appropriate for answering exploratory and descriptive research questions. </a:t>
            </a:r>
          </a:p>
          <a:p>
            <a:r>
              <a:rPr lang="en-US" dirty="0"/>
              <a:t>In an experiments the </a:t>
            </a:r>
            <a:r>
              <a:rPr lang="en-US" dirty="0">
                <a:solidFill>
                  <a:srgbClr val="0079B8"/>
                </a:solidFill>
              </a:rPr>
              <a:t>researcher</a:t>
            </a:r>
            <a:r>
              <a:rPr lang="en-US" dirty="0"/>
              <a:t> manip</a:t>
            </a:r>
            <a:r>
              <a:rPr lang="en-US" dirty="0">
                <a:solidFill>
                  <a:srgbClr val="0079B8"/>
                </a:solidFill>
              </a:rPr>
              <a:t>u</a:t>
            </a:r>
            <a:r>
              <a:rPr lang="en-US" dirty="0"/>
              <a:t>lates the </a:t>
            </a:r>
            <a:r>
              <a:rPr lang="en-US" dirty="0">
                <a:solidFill>
                  <a:srgbClr val="0079B8"/>
                </a:solidFill>
              </a:rPr>
              <a:t>independent variable </a:t>
            </a:r>
            <a:r>
              <a:rPr lang="en-US" dirty="0"/>
              <a:t>to study the effect of this manipulation on the dependent variable.</a:t>
            </a:r>
          </a:p>
          <a:p>
            <a:endParaRPr lang="en-US" dirty="0"/>
          </a:p>
        </p:txBody>
      </p:sp>
      <p:sp>
        <p:nvSpPr>
          <p:cNvPr id="4" name="Footer Placeholder 3">
            <a:extLst>
              <a:ext uri="{FF2B5EF4-FFF2-40B4-BE49-F238E27FC236}">
                <a16:creationId xmlns:a16="http://schemas.microsoft.com/office/drawing/2014/main" id="{18424D7B-7DCF-40B0-ADAF-6D5F61B01476}"/>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766120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453D0-A5E7-44D7-9374-EC496D0DB522}"/>
              </a:ext>
            </a:extLst>
          </p:cNvPr>
          <p:cNvSpPr>
            <a:spLocks noGrp="1"/>
          </p:cNvSpPr>
          <p:nvPr>
            <p:ph type="title"/>
          </p:nvPr>
        </p:nvSpPr>
        <p:spPr>
          <a:xfrm>
            <a:off x="2428860" y="228866"/>
            <a:ext cx="6257940" cy="604852"/>
          </a:xfrm>
        </p:spPr>
        <p:txBody>
          <a:bodyPr/>
          <a:lstStyle/>
          <a:p>
            <a:r>
              <a:rPr lang="en-US" dirty="0"/>
              <a:t>Survey research</a:t>
            </a:r>
          </a:p>
        </p:txBody>
      </p:sp>
      <p:sp>
        <p:nvSpPr>
          <p:cNvPr id="3" name="Content Placeholder 2">
            <a:extLst>
              <a:ext uri="{FF2B5EF4-FFF2-40B4-BE49-F238E27FC236}">
                <a16:creationId xmlns:a16="http://schemas.microsoft.com/office/drawing/2014/main" id="{B41AF4D9-0176-4FFA-83B2-C1881E8FEBC9}"/>
              </a:ext>
            </a:extLst>
          </p:cNvPr>
          <p:cNvSpPr>
            <a:spLocks noGrp="1"/>
          </p:cNvSpPr>
          <p:nvPr>
            <p:ph idx="1"/>
          </p:nvPr>
        </p:nvSpPr>
        <p:spPr>
          <a:xfrm>
            <a:off x="657212" y="1181737"/>
            <a:ext cx="8110270" cy="4267357"/>
          </a:xfrm>
        </p:spPr>
        <p:txBody>
          <a:bodyPr>
            <a:normAutofit fontScale="92500" lnSpcReduction="10000"/>
          </a:bodyPr>
          <a:lstStyle/>
          <a:p>
            <a:pPr marL="342900" indent="-342900">
              <a:buFont typeface="Arial" panose="020B0604020202020204" pitchFamily="34" charset="0"/>
              <a:buChar char="•"/>
            </a:pPr>
            <a:r>
              <a:rPr lang="en-US" dirty="0">
                <a:effectLst/>
              </a:rPr>
              <a:t>A survey is a system for collecting information from or about people to describe, compare, or explain their knowledge, attitudes, and behavior (Fink, 2003). </a:t>
            </a:r>
          </a:p>
          <a:p>
            <a:pPr marL="342900" indent="-342900">
              <a:buFont typeface="Arial" panose="020B0604020202020204" pitchFamily="34" charset="0"/>
              <a:buChar char="•"/>
            </a:pPr>
            <a:r>
              <a:rPr lang="en-US" dirty="0">
                <a:effectLst/>
              </a:rPr>
              <a:t>The survey strategy is very popular in business research, because it allows the researcher to collect quantitative and qualitative data on many types of research questions. </a:t>
            </a:r>
          </a:p>
          <a:p>
            <a:pPr marL="342900" indent="-342900">
              <a:buFont typeface="Arial" panose="020B0604020202020204" pitchFamily="34" charset="0"/>
              <a:buChar char="•"/>
            </a:pPr>
            <a:r>
              <a:rPr lang="en-US" dirty="0">
                <a:effectLst/>
              </a:rPr>
              <a:t>Surveys are commonly used in exploratory and descriptive research to collect data about people, events, or situations.</a:t>
            </a:r>
          </a:p>
          <a:p>
            <a:pPr marL="342900" indent="-342900">
              <a:buFont typeface="Arial" panose="020B0604020202020204" pitchFamily="34" charset="0"/>
              <a:buChar char="•"/>
            </a:pPr>
            <a:r>
              <a:rPr lang="en-US" dirty="0">
                <a:effectLst/>
              </a:rPr>
              <a:t>In a business context, surveys are often taken on the subject of consumer decision  making, customer satisfaction, job satisfaction, the use of health services, management information systems, and the like.</a:t>
            </a:r>
          </a:p>
        </p:txBody>
      </p:sp>
      <p:sp>
        <p:nvSpPr>
          <p:cNvPr id="4" name="Footer Placeholder 3">
            <a:extLst>
              <a:ext uri="{FF2B5EF4-FFF2-40B4-BE49-F238E27FC236}">
                <a16:creationId xmlns:a16="http://schemas.microsoft.com/office/drawing/2014/main" id="{C5688588-90F9-4B8E-9777-3892EB31C358}"/>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169047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97F1F-2821-4E93-B623-BA42B089BE35}"/>
              </a:ext>
            </a:extLst>
          </p:cNvPr>
          <p:cNvSpPr>
            <a:spLocks noGrp="1"/>
          </p:cNvSpPr>
          <p:nvPr>
            <p:ph type="title"/>
          </p:nvPr>
        </p:nvSpPr>
        <p:spPr>
          <a:xfrm>
            <a:off x="2428860" y="228866"/>
            <a:ext cx="6257940" cy="560028"/>
          </a:xfrm>
        </p:spPr>
        <p:txBody>
          <a:bodyPr>
            <a:normAutofit/>
          </a:bodyPr>
          <a:lstStyle/>
          <a:p>
            <a:r>
              <a:rPr lang="en-US" sz="2800" dirty="0"/>
              <a:t>Ethnography</a:t>
            </a:r>
          </a:p>
        </p:txBody>
      </p:sp>
      <p:sp>
        <p:nvSpPr>
          <p:cNvPr id="3" name="Content Placeholder 2">
            <a:extLst>
              <a:ext uri="{FF2B5EF4-FFF2-40B4-BE49-F238E27FC236}">
                <a16:creationId xmlns:a16="http://schemas.microsoft.com/office/drawing/2014/main" id="{4F2A86C2-1249-469B-9C54-4E6C23D3A8D8}"/>
              </a:ext>
            </a:extLst>
          </p:cNvPr>
          <p:cNvSpPr>
            <a:spLocks noGrp="1"/>
          </p:cNvSpPr>
          <p:nvPr>
            <p:ph idx="1"/>
          </p:nvPr>
        </p:nvSpPr>
        <p:spPr/>
        <p:txBody>
          <a:bodyPr>
            <a:normAutofit fontScale="77500" lnSpcReduction="20000"/>
          </a:bodyPr>
          <a:lstStyle/>
          <a:p>
            <a:pPr marL="342900" indent="-342900">
              <a:buFont typeface="Arial" panose="020B0604020202020204" pitchFamily="34" charset="0"/>
              <a:buChar char="•"/>
            </a:pPr>
            <a:r>
              <a:rPr lang="en-US" dirty="0">
                <a:solidFill>
                  <a:srgbClr val="0079B8"/>
                </a:solidFill>
                <a:effectLst/>
              </a:rPr>
              <a:t>Ethnography</a:t>
            </a:r>
            <a:r>
              <a:rPr lang="en-US" dirty="0">
                <a:effectLst/>
              </a:rPr>
              <a:t> is </a:t>
            </a:r>
            <a:r>
              <a:rPr lang="en-US" dirty="0">
                <a:solidFill>
                  <a:srgbClr val="0079B8"/>
                </a:solidFill>
                <a:effectLst/>
              </a:rPr>
              <a:t>a research strategy </a:t>
            </a:r>
            <a:r>
              <a:rPr lang="en-US" dirty="0">
                <a:effectLst/>
              </a:rPr>
              <a:t>that has its roots in anthropology. It is a strategy in which the researcher “closely observes, records, and engages in the daily life of another culture [. . .] and then writes accounts of this culture, emphasizing descriptive detail” (Markus &amp; Fischer, 1986, p. 18). </a:t>
            </a:r>
          </a:p>
          <a:p>
            <a:pPr marL="342900" indent="-342900">
              <a:buFont typeface="Arial" panose="020B0604020202020204" pitchFamily="34" charset="0"/>
              <a:buChar char="•"/>
            </a:pPr>
            <a:r>
              <a:rPr lang="en-US" dirty="0">
                <a:effectLst/>
              </a:rPr>
              <a:t>Ethnography involves immersion in the particular culture of the social group that is being studied (such as, for instance, bankers in the City of London), observing behavior, listening to what is said in conversations, and asking questions. It thus aims to generate an understanding of the culture and behavior of a social group from an “insider’s point of view.” </a:t>
            </a:r>
          </a:p>
          <a:p>
            <a:pPr marL="342900" indent="-342900">
              <a:buFont typeface="Arial" panose="020B0604020202020204" pitchFamily="34" charset="0"/>
              <a:buChar char="•"/>
            </a:pPr>
            <a:r>
              <a:rPr lang="en-US" dirty="0">
                <a:effectLst/>
              </a:rPr>
              <a:t>Participant observation is closely related to </a:t>
            </a:r>
            <a:r>
              <a:rPr lang="en-US" dirty="0">
                <a:solidFill>
                  <a:srgbClr val="0079B8"/>
                </a:solidFill>
                <a:effectLst/>
              </a:rPr>
              <a:t>ethnography</a:t>
            </a:r>
            <a:r>
              <a:rPr lang="en-US" dirty="0">
                <a:effectLst/>
              </a:rPr>
              <a:t>. However, different people have different ideas about the exact relationship between the two. Ethnography and participant observation are sometimes used interchangeably in the literature</a:t>
            </a:r>
          </a:p>
        </p:txBody>
      </p:sp>
      <p:sp>
        <p:nvSpPr>
          <p:cNvPr id="4" name="Footer Placeholder 3">
            <a:extLst>
              <a:ext uri="{FF2B5EF4-FFF2-40B4-BE49-F238E27FC236}">
                <a16:creationId xmlns:a16="http://schemas.microsoft.com/office/drawing/2014/main" id="{D91755B1-CC85-42F4-9A52-6071783695AF}"/>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93701052"/>
      </p:ext>
    </p:extLst>
  </p:cSld>
  <p:clrMapOvr>
    <a:masterClrMapping/>
  </p:clrMapOvr>
</p:sld>
</file>

<file path=ppt/theme/theme1.xml><?xml version="1.0" encoding="utf-8"?>
<a:theme xmlns:a="http://schemas.openxmlformats.org/drawingml/2006/main" name="BOL PJJ">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BOL PJJ</Template>
  <TotalTime>4286</TotalTime>
  <Words>2174</Words>
  <Application>Microsoft Office PowerPoint</Application>
  <PresentationFormat>On-screen Show (16:10)</PresentationFormat>
  <Paragraphs>81</Paragraphs>
  <Slides>27</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27</vt:i4>
      </vt:variant>
    </vt:vector>
  </HeadingPairs>
  <TitlesOfParts>
    <vt:vector size="38" baseType="lpstr">
      <vt:lpstr>Arial</vt:lpstr>
      <vt:lpstr>Calibri</vt:lpstr>
      <vt:lpstr>Courier New</vt:lpstr>
      <vt:lpstr>Garamond</vt:lpstr>
      <vt:lpstr>Gill Sans MT</vt:lpstr>
      <vt:lpstr>Gill Sans MT Condensed</vt:lpstr>
      <vt:lpstr>Rockwell</vt:lpstr>
      <vt:lpstr>Segoe UI</vt:lpstr>
      <vt:lpstr>Segoe UI Light</vt:lpstr>
      <vt:lpstr>Wingdings</vt:lpstr>
      <vt:lpstr>BOL PJJ</vt:lpstr>
      <vt:lpstr>ISY6515  Research Methods in Information Systems</vt:lpstr>
      <vt:lpstr>PowerPoint Presentation</vt:lpstr>
      <vt:lpstr>The research design</vt:lpstr>
      <vt:lpstr>PowerPoint Presentation</vt:lpstr>
      <vt:lpstr>Elements of research design</vt:lpstr>
      <vt:lpstr>The research design</vt:lpstr>
      <vt:lpstr>Experiments </vt:lpstr>
      <vt:lpstr>Survey research</vt:lpstr>
      <vt:lpstr>Ethnography</vt:lpstr>
      <vt:lpstr>Case studies</vt:lpstr>
      <vt:lpstr>Grounded theory</vt:lpstr>
      <vt:lpstr>Mixed methods</vt:lpstr>
      <vt:lpstr>PowerPoint Presentation</vt:lpstr>
      <vt:lpstr>PowerPoint Presentation</vt:lpstr>
      <vt:lpstr>Triangulation</vt:lpstr>
      <vt:lpstr>interview</vt:lpstr>
      <vt:lpstr>PowerPoint Presentation</vt:lpstr>
      <vt:lpstr>     Research design and how data collection methods fit in </vt:lpstr>
      <vt:lpstr>Interview</vt:lpstr>
      <vt:lpstr>Unstructured interviews </vt:lpstr>
      <vt:lpstr>PowerPoint Presentation</vt:lpstr>
      <vt:lpstr>PowerPoint Presentation</vt:lpstr>
      <vt:lpstr>PowerPoint Presentation</vt:lpstr>
      <vt:lpstr> Structured interviews </vt:lpstr>
      <vt:lpstr>Review of unstructured and structured interviews </vt:lpstr>
      <vt:lpstr>Training interviewers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danton sihombing</dc:creator>
  <cp:lastModifiedBy>vikry.ab@gmail.com</cp:lastModifiedBy>
  <cp:revision>292</cp:revision>
  <dcterms:created xsi:type="dcterms:W3CDTF">2014-08-20T01:28:25Z</dcterms:created>
  <dcterms:modified xsi:type="dcterms:W3CDTF">2021-08-27T02:56:52Z</dcterms:modified>
</cp:coreProperties>
</file>